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2.xml" ContentType="application/vnd.openxmlformats-officedocument.presentationml.notesSlide+xml"/>
  <Override PartName="/ppt/embeddings/oleObject9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embeddings/oleObject10.bin" ContentType="application/vnd.openxmlformats-officedocument.oleObject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80" r:id="rId23"/>
    <p:sldId id="276" r:id="rId24"/>
    <p:sldId id="283" r:id="rId25"/>
    <p:sldId id="277" r:id="rId26"/>
    <p:sldId id="278" r:id="rId27"/>
    <p:sldId id="279" r:id="rId28"/>
    <p:sldId id="28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5" autoAdjust="0"/>
    <p:restoredTop sz="99859" autoAdjust="0"/>
  </p:normalViewPr>
  <p:slideViewPr>
    <p:cSldViewPr snapToGrid="0">
      <p:cViewPr varScale="1">
        <p:scale>
          <a:sx n="112" d="100"/>
          <a:sy n="112" d="100"/>
        </p:scale>
        <p:origin x="-21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Applications:Microsoft%20Office%202011:Office:Add-Ins:Solver.xla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/>
            </a:pPr>
            <a:r>
              <a:rPr lang="en-US" sz="1200" b="0" i="0"/>
              <a:t>SensIt 1.45 Tryout Version, Only For Evaluation, www.DecisionToolworks.com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Bars on Left</c:v>
          </c:tx>
          <c:spPr>
            <a:solidFill>
              <a:srgbClr val="000000"/>
            </a:solidFill>
          </c:spPr>
          <c:invertIfNegative val="0"/>
          <c:dLbls>
            <c:dLbl>
              <c:idx val="0"/>
              <c:layout/>
              <c:tx>
                <c:strRef>
                  <c:f>'[1]SensIt Tornado 2'!$B$11</c:f>
                  <c:strCache>
                    <c:ptCount val="1"/>
                    <c:pt idx="0">
                      <c:v>35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{B062220A-5460-4ACE-B183-E48D579637A7}</c15:txfldGUID>
                      <c15:f>'[1]SensIt Tornado 2'!$B$11</c15:f>
                      <c15:dlblFieldTableCache>
                        <c:ptCount val="1"/>
                        <c:pt idx="0">
                          <c:v>35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'[1]SensIt Tornado 2'!$B$12</c:f>
                  <c:strCache>
                    <c:ptCount val="1"/>
                    <c:pt idx="0">
                      <c:v>30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{BCD6A489-A51F-4894-9175-0341F233E4D3}</c15:txfldGUID>
                      <c15:f>'[1]SensIt Tornado 2'!$B$12</c15:f>
                      <c15:dlblFieldTableCache>
                        <c:ptCount val="1"/>
                        <c:pt idx="0">
                          <c:v>30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'[1]SensIt Tornado 2'!$B$13</c:f>
                  <c:strCache>
                    <c:ptCount val="1"/>
                    <c:pt idx="0">
                      <c:v>30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{F4144431-2F99-4702-BD8F-33E85CF18927}</c15:txfldGUID>
                      <c15:f>'[1]SensIt Tornado 2'!$B$13</c15:f>
                      <c15:dlblFieldTableCache>
                        <c:ptCount val="1"/>
                        <c:pt idx="0">
                          <c:v>30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/>
              <c:tx>
                <c:strRef>
                  <c:f>'[1]SensIt Tornado 2'!$B$14</c:f>
                  <c:strCache>
                    <c:ptCount val="1"/>
                    <c:pt idx="0">
                      <c:v>22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{1AB44912-29FF-469D-977A-90DFB181841F}</c15:txfldGUID>
                      <c15:f>'[1]SensIt Tornado 2'!$B$14</c15:f>
                      <c15:dlblFieldTableCache>
                        <c:ptCount val="1"/>
                        <c:pt idx="0">
                          <c:v>22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layout/>
              <c:tx>
                <c:strRef>
                  <c:f>'[1]SensIt Tornado 2'!$B$15</c:f>
                  <c:strCache>
                    <c:ptCount val="1"/>
                    <c:pt idx="0">
                      <c:v>150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{B0C52ECF-DAA7-4F33-9933-3E1329D22906}</c15:txfldGUID>
                      <c15:f>'[1]SensIt Tornado 2'!$B$15</c15:f>
                      <c15:dlblFieldTableCache>
                        <c:ptCount val="1"/>
                        <c:pt idx="0">
                          <c:v>150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'[1]SensIt Tornado 2'!$B$16</c:f>
                  <c:strCache>
                    <c:ptCount val="1"/>
                    <c:pt idx="0">
                      <c:v>1200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{F9AEE07A-498A-4A08-AC42-52A720CF44CF}</c15:txfldGUID>
                      <c15:f>'[1]SensIt Tornado 2'!$B$16</c15:f>
                      <c15:dlblFieldTableCache>
                        <c:ptCount val="1"/>
                        <c:pt idx="0">
                          <c:v>1200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6"/>
              <c:layout/>
              <c:tx>
                <c:strRef>
                  <c:f>'[1]SensIt Tornado 2'!$B$17</c:f>
                  <c:strCache>
                    <c:ptCount val="1"/>
                    <c:pt idx="0">
                      <c:v>1700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{C25F1821-4458-44AA-B489-D65507B427BC}</c15:txfldGUID>
                      <c15:f>'[1]SensIt Tornado 2'!$B$17</c15:f>
                      <c15:dlblFieldTableCache>
                        <c:ptCount val="1"/>
                        <c:pt idx="0">
                          <c:v>1700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7"/>
              <c:layout/>
              <c:tx>
                <c:strRef>
                  <c:f>'[1]SensIt Tornado 2'!$B$18</c:f>
                  <c:strCache>
                    <c:ptCount val="1"/>
                    <c:pt idx="0">
                      <c:v>120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{2F96EE79-4925-413E-94C6-C8A176B538AC}</c15:txfldGUID>
                      <c15:f>'[1]SensIt Tornado 2'!$B$18</c15:f>
                      <c15:dlblFieldTableCache>
                        <c:ptCount val="1"/>
                        <c:pt idx="0">
                          <c:v>120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'[1]SensIt Tornado 2'!$A$11:$A$18</c:f>
              <c:strCache>
                <c:ptCount val="8"/>
                <c:pt idx="0">
                  <c:v>VarCos B</c:v>
                </c:pt>
                <c:pt idx="1">
                  <c:v>Price B</c:v>
                </c:pt>
                <c:pt idx="2">
                  <c:v>VarCos A</c:v>
                </c:pt>
                <c:pt idx="3">
                  <c:v>Price A</c:v>
                </c:pt>
                <c:pt idx="4">
                  <c:v>QuantB</c:v>
                </c:pt>
                <c:pt idx="5">
                  <c:v>InvCost y1</c:v>
                </c:pt>
                <c:pt idx="6">
                  <c:v>InvCost y2</c:v>
                </c:pt>
                <c:pt idx="7">
                  <c:v>QuantA</c:v>
                </c:pt>
              </c:strCache>
            </c:strRef>
          </c:cat>
          <c:val>
            <c:numRef>
              <c:f>'[1]SensIt Tornado 2'!$E$11:$E$18</c:f>
              <c:numCache>
                <c:formatCode>General</c:formatCode>
                <c:ptCount val="8"/>
                <c:pt idx="0">
                  <c:v>0.97633448810838</c:v>
                </c:pt>
                <c:pt idx="1">
                  <c:v>0.973655229836227</c:v>
                </c:pt>
                <c:pt idx="2">
                  <c:v>1.028640776858257</c:v>
                </c:pt>
                <c:pt idx="3">
                  <c:v>1.041583401880574</c:v>
                </c:pt>
                <c:pt idx="4">
                  <c:v>1.070545514507761</c:v>
                </c:pt>
                <c:pt idx="5">
                  <c:v>1.082706392976198</c:v>
                </c:pt>
                <c:pt idx="6">
                  <c:v>1.083117464957693</c:v>
                </c:pt>
                <c:pt idx="7">
                  <c:v>1.084357891189911</c:v>
                </c:pt>
              </c:numCache>
            </c:numRef>
          </c:val>
        </c:ser>
        <c:ser>
          <c:idx val="1"/>
          <c:order val="1"/>
          <c:tx>
            <c:v>Bars on Right</c:v>
          </c:tx>
          <c:spPr>
            <a:solidFill>
              <a:srgbClr val="000000"/>
            </a:solidFill>
          </c:spPr>
          <c:invertIfNegative val="0"/>
          <c:dLbls>
            <c:dLbl>
              <c:idx val="0"/>
              <c:layout/>
              <c:tx>
                <c:strRef>
                  <c:f>'[1]SensIt Tornado 2'!$D$11</c:f>
                  <c:strCache>
                    <c:ptCount val="1"/>
                    <c:pt idx="0">
                      <c:v>25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{D8CAC9F5-C590-4758-AC52-F40096F93345}</c15:txfldGUID>
                      <c15:f>'[1]SensIt Tornado 2'!$D$11</c15:f>
                      <c15:dlblFieldTableCache>
                        <c:ptCount val="1"/>
                        <c:pt idx="0">
                          <c:v>25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'[1]SensIt Tornado 2'!$D$12</c:f>
                  <c:strCache>
                    <c:ptCount val="1"/>
                    <c:pt idx="0">
                      <c:v>40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{263593D9-8D93-4715-BC2A-85ED1BE8004C}</c15:txfldGUID>
                      <c15:f>'[1]SensIt Tornado 2'!$D$12</c15:f>
                      <c15:dlblFieldTableCache>
                        <c:ptCount val="1"/>
                        <c:pt idx="0">
                          <c:v>40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'[1]SensIt Tornado 2'!$D$13</c:f>
                  <c:strCache>
                    <c:ptCount val="1"/>
                    <c:pt idx="0">
                      <c:v>20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{7F1D1FD9-68CB-4434-873C-C1B7D17E8B8D}</c15:txfldGUID>
                      <c15:f>'[1]SensIt Tornado 2'!$D$13</c15:f>
                      <c15:dlblFieldTableCache>
                        <c:ptCount val="1"/>
                        <c:pt idx="0">
                          <c:v>20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/>
              <c:tx>
                <c:strRef>
                  <c:f>'[1]SensIt Tornado 2'!$D$14</c:f>
                  <c:strCache>
                    <c:ptCount val="1"/>
                    <c:pt idx="0">
                      <c:v>30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{8485BEAD-1A0F-44BE-B5B4-837B38E75B4C}</c15:txfldGUID>
                      <c15:f>'[1]SensIt Tornado 2'!$D$14</c15:f>
                      <c15:dlblFieldTableCache>
                        <c:ptCount val="1"/>
                        <c:pt idx="0">
                          <c:v>30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layout/>
              <c:tx>
                <c:strRef>
                  <c:f>'[1]SensIt Tornado 2'!$D$15</c:f>
                  <c:strCache>
                    <c:ptCount val="1"/>
                    <c:pt idx="0">
                      <c:v>250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{5BA37421-3F7F-4573-AB60-0174F9E18B9F}</c15:txfldGUID>
                      <c15:f>'[1]SensIt Tornado 2'!$D$15</c15:f>
                      <c15:dlblFieldTableCache>
                        <c:ptCount val="1"/>
                        <c:pt idx="0">
                          <c:v>250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'[1]SensIt Tornado 2'!$D$16</c:f>
                  <c:strCache>
                    <c:ptCount val="1"/>
                    <c:pt idx="0">
                      <c:v>800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{F1E90EA2-7934-459F-B008-29365729483D}</c15:txfldGUID>
                      <c15:f>'[1]SensIt Tornado 2'!$D$16</c15:f>
                      <c15:dlblFieldTableCache>
                        <c:ptCount val="1"/>
                        <c:pt idx="0">
                          <c:v>800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6"/>
              <c:layout/>
              <c:tx>
                <c:strRef>
                  <c:f>'[1]SensIt Tornado 2'!$D$17</c:f>
                  <c:strCache>
                    <c:ptCount val="1"/>
                    <c:pt idx="0">
                      <c:v>1300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{A2F79ADD-53A1-48C4-A8CD-A18189E5C7F7}</c15:txfldGUID>
                      <c15:f>'[1]SensIt Tornado 2'!$D$17</c15:f>
                      <c15:dlblFieldTableCache>
                        <c:ptCount val="1"/>
                        <c:pt idx="0">
                          <c:v>1300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7"/>
              <c:layout/>
              <c:tx>
                <c:strRef>
                  <c:f>'[1]SensIt Tornado 2'!$D$18</c:f>
                  <c:strCache>
                    <c:ptCount val="1"/>
                    <c:pt idx="0">
                      <c:v>80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{7D49E389-00EE-447F-81EF-56B9A6E61129}</c15:txfldGUID>
                      <c15:f>'[1]SensIt Tornado 2'!$D$18</c15:f>
                      <c15:dlblFieldTableCache>
                        <c:ptCount val="1"/>
                        <c:pt idx="0">
                          <c:v>80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'[1]SensIt Tornado 2'!$A$11:$A$18</c:f>
              <c:strCache>
                <c:ptCount val="8"/>
                <c:pt idx="0">
                  <c:v>VarCos B</c:v>
                </c:pt>
                <c:pt idx="1">
                  <c:v>Price B</c:v>
                </c:pt>
                <c:pt idx="2">
                  <c:v>VarCos A</c:v>
                </c:pt>
                <c:pt idx="3">
                  <c:v>Price A</c:v>
                </c:pt>
                <c:pt idx="4">
                  <c:v>QuantB</c:v>
                </c:pt>
                <c:pt idx="5">
                  <c:v>InvCost y1</c:v>
                </c:pt>
                <c:pt idx="6">
                  <c:v>InvCost y2</c:v>
                </c:pt>
                <c:pt idx="7">
                  <c:v>QuantA</c:v>
                </c:pt>
              </c:strCache>
            </c:strRef>
          </c:cat>
          <c:val>
            <c:numRef>
              <c:f>'[1]SensIt Tornado 2'!$G$11:$G$18</c:f>
              <c:numCache>
                <c:formatCode>General</c:formatCode>
                <c:ptCount val="8"/>
                <c:pt idx="0">
                  <c:v>1.225626458088729</c:v>
                </c:pt>
                <c:pt idx="1">
                  <c:v>1.20008246998405</c:v>
                </c:pt>
                <c:pt idx="2">
                  <c:v>1.152084689049658</c:v>
                </c:pt>
                <c:pt idx="3">
                  <c:v>1.132154297939703</c:v>
                </c:pt>
                <c:pt idx="4">
                  <c:v>1.098452935137833</c:v>
                </c:pt>
                <c:pt idx="5">
                  <c:v>1.09106343543365</c:v>
                </c:pt>
                <c:pt idx="6">
                  <c:v>1.090646311074024</c:v>
                </c:pt>
                <c:pt idx="7">
                  <c:v>1.089681140810413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-2044920232"/>
        <c:axId val="-2044916968"/>
      </c:barChart>
      <c:catAx>
        <c:axId val="-204492023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 b="0" i="0"/>
            </a:pPr>
            <a:endParaRPr lang="en-US"/>
          </a:p>
        </c:txPr>
        <c:crossAx val="-2044916968"/>
        <c:crossesAt val="1.086868849910138"/>
        <c:auto val="0"/>
        <c:lblAlgn val="ctr"/>
        <c:lblOffset val="100"/>
        <c:noMultiLvlLbl val="0"/>
      </c:catAx>
      <c:valAx>
        <c:axId val="-2044916968"/>
        <c:scaling>
          <c:orientation val="minMax"/>
          <c:max val="1.26"/>
          <c:min val="0.94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/>
                </a:pPr>
                <a:r>
                  <a:rPr lang="en-US" sz="1200" b="0" i="0" dirty="0"/>
                  <a:t>B/C </a:t>
                </a:r>
                <a:r>
                  <a:rPr lang="en-US" sz="1200" b="0" i="0" dirty="0" smtClean="0"/>
                  <a:t>Ratio (</a:t>
                </a:r>
                <a:r>
                  <a:rPr lang="en-US" sz="1200" b="0" i="0" dirty="0"/>
                  <a:t>BT)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-2044920232"/>
        <c:crosses val="max"/>
        <c:crossBetween val="between"/>
        <c:majorUnit val="0.0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/>
            </a:pPr>
            <a:r>
              <a:rPr lang="en-US" sz="1200" b="1" i="0"/>
              <a:t>RiskSim 2.43 Trial for Evaluation - Histogram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'[1]RiskSim Summary 1'!$J$3:$J$32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6.0</c:v>
                </c:pt>
                <c:pt idx="3">
                  <c:v>11.0</c:v>
                </c:pt>
                <c:pt idx="4">
                  <c:v>13.0</c:v>
                </c:pt>
                <c:pt idx="5">
                  <c:v>26.0</c:v>
                </c:pt>
                <c:pt idx="6">
                  <c:v>38.0</c:v>
                </c:pt>
                <c:pt idx="7">
                  <c:v>30.0</c:v>
                </c:pt>
                <c:pt idx="8">
                  <c:v>47.0</c:v>
                </c:pt>
                <c:pt idx="9">
                  <c:v>42.0</c:v>
                </c:pt>
                <c:pt idx="10">
                  <c:v>54.0</c:v>
                </c:pt>
                <c:pt idx="11">
                  <c:v>62.0</c:v>
                </c:pt>
                <c:pt idx="12">
                  <c:v>63.0</c:v>
                </c:pt>
                <c:pt idx="13">
                  <c:v>73.0</c:v>
                </c:pt>
                <c:pt idx="14">
                  <c:v>65.0</c:v>
                </c:pt>
                <c:pt idx="15">
                  <c:v>68.0</c:v>
                </c:pt>
                <c:pt idx="16">
                  <c:v>64.0</c:v>
                </c:pt>
                <c:pt idx="17">
                  <c:v>65.0</c:v>
                </c:pt>
                <c:pt idx="18">
                  <c:v>49.0</c:v>
                </c:pt>
                <c:pt idx="19">
                  <c:v>46.0</c:v>
                </c:pt>
                <c:pt idx="20">
                  <c:v>45.0</c:v>
                </c:pt>
                <c:pt idx="21">
                  <c:v>49.0</c:v>
                </c:pt>
                <c:pt idx="22">
                  <c:v>29.0</c:v>
                </c:pt>
                <c:pt idx="23">
                  <c:v>14.0</c:v>
                </c:pt>
                <c:pt idx="24">
                  <c:v>17.0</c:v>
                </c:pt>
                <c:pt idx="25">
                  <c:v>12.0</c:v>
                </c:pt>
                <c:pt idx="26">
                  <c:v>7.0</c:v>
                </c:pt>
                <c:pt idx="27">
                  <c:v>1.0</c:v>
                </c:pt>
                <c:pt idx="28">
                  <c:v>1.0</c:v>
                </c:pt>
                <c:pt idx="29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-2136833608"/>
        <c:axId val="-2045183480"/>
      </c:barChart>
      <c:scatterChart>
        <c:scatterStyle val="lineMarker"/>
        <c:varyColors val="0"/>
        <c:ser>
          <c:idx val="1"/>
          <c:order val="1"/>
          <c:spPr>
            <a:ln w="28575">
              <a:noFill/>
            </a:ln>
          </c:spPr>
          <c:marker>
            <c:symbol val="none"/>
          </c:marker>
          <c:yVal>
            <c:numLit>
              <c:formatCode>General</c:formatCode>
              <c:ptCount val="2"/>
              <c:pt idx="0">
                <c:v>1.0</c:v>
              </c:pt>
              <c:pt idx="1">
                <c:v>2.0</c:v>
              </c:pt>
            </c:numLit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44805624"/>
        <c:axId val="-2045672136"/>
      </c:scatterChart>
      <c:catAx>
        <c:axId val="-2136833608"/>
        <c:scaling>
          <c:orientation val="minMax"/>
        </c:scaling>
        <c:delete val="1"/>
        <c:axPos val="b"/>
        <c:majorTickMark val="out"/>
        <c:minorTickMark val="none"/>
        <c:tickLblPos val="none"/>
        <c:crossAx val="-2045183480"/>
        <c:crosses val="autoZero"/>
        <c:auto val="1"/>
        <c:lblAlgn val="ctr"/>
        <c:lblOffset val="100"/>
        <c:noMultiLvlLbl val="0"/>
      </c:catAx>
      <c:valAx>
        <c:axId val="-20451834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/>
                </a:pPr>
                <a:r>
                  <a:rPr lang="en-US" sz="1200" b="1" i="0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100" b="0" i="0"/>
            </a:pPr>
            <a:endParaRPr lang="en-US"/>
          </a:p>
        </c:txPr>
        <c:crossAx val="-2136833608"/>
        <c:crosses val="autoZero"/>
        <c:crossBetween val="between"/>
      </c:valAx>
      <c:valAx>
        <c:axId val="-204567213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one"/>
        <c:crossAx val="-2044805624"/>
        <c:crosses val="max"/>
        <c:crossBetween val="midCat"/>
      </c:valAx>
      <c:valAx>
        <c:axId val="-2044805624"/>
        <c:scaling>
          <c:orientation val="minMax"/>
          <c:max val="13000.0"/>
          <c:min val="-2000.0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/>
                </a:pPr>
                <a:r>
                  <a:rPr lang="en-US" sz="1200" b="1" i="0"/>
                  <a:t>NPV@11%</a:t>
                </a:r>
              </a:p>
            </c:rich>
          </c:tx>
          <c:layout/>
          <c:overlay val="0"/>
        </c:title>
        <c:numFmt formatCode="&quot;€&quot;#,##0_);[Red]\(&quot;€&quot;#,##0\)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/>
            </a:pPr>
            <a:endParaRPr lang="en-US"/>
          </a:p>
        </c:txPr>
        <c:crossAx val="-2045672136"/>
        <c:crossesAt val="0.0"/>
        <c:crossBetween val="midCat"/>
        <c:majorUnit val="100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/>
            </a:pPr>
            <a:r>
              <a:rPr lang="en-US" sz="1200" b="1"/>
              <a:t>RiskSim 2.43 Trial for Evaluation - Cumulative Chart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'[1]RiskSim Summary 1'!$C$2:$C$1001</c:f>
              <c:numCache>
                <c:formatCode>"€"#,##0.00_);[Red]\("€"#,##0.00\)</c:formatCode>
                <c:ptCount val="1000"/>
                <c:pt idx="0">
                  <c:v>-1577.246391049068</c:v>
                </c:pt>
                <c:pt idx="1">
                  <c:v>-1202.905768451172</c:v>
                </c:pt>
                <c:pt idx="2">
                  <c:v>-1028.422071893921</c:v>
                </c:pt>
                <c:pt idx="3">
                  <c:v>-997.8319960549888</c:v>
                </c:pt>
                <c:pt idx="4">
                  <c:v>-841.8747005599597</c:v>
                </c:pt>
                <c:pt idx="5">
                  <c:v>-771.835597868368</c:v>
                </c:pt>
                <c:pt idx="6">
                  <c:v>-759.1012155608062</c:v>
                </c:pt>
                <c:pt idx="7">
                  <c:v>-572.553844226844</c:v>
                </c:pt>
                <c:pt idx="8">
                  <c:v>-521.6163149965956</c:v>
                </c:pt>
                <c:pt idx="9">
                  <c:v>-426.6836200890024</c:v>
                </c:pt>
                <c:pt idx="10">
                  <c:v>-322.9097337541946</c:v>
                </c:pt>
                <c:pt idx="11">
                  <c:v>-289.8278980553158</c:v>
                </c:pt>
                <c:pt idx="12">
                  <c:v>-259.237822216384</c:v>
                </c:pt>
                <c:pt idx="13">
                  <c:v>-238.8903688250673</c:v>
                </c:pt>
                <c:pt idx="14">
                  <c:v>-141.483673644041</c:v>
                </c:pt>
                <c:pt idx="15">
                  <c:v>-127.503411406505</c:v>
                </c:pt>
                <c:pt idx="16">
                  <c:v>-71.44457095244905</c:v>
                </c:pt>
                <c:pt idx="17">
                  <c:v>-53.58887742107947</c:v>
                </c:pt>
                <c:pt idx="18">
                  <c:v>-44.07697846301442</c:v>
                </c:pt>
                <c:pt idx="19">
                  <c:v>-10.99514276413605</c:v>
                </c:pt>
                <c:pt idx="20">
                  <c:v>70.53246230504452</c:v>
                </c:pt>
                <c:pt idx="21">
                  <c:v>89.05886336726553</c:v>
                </c:pt>
                <c:pt idx="22">
                  <c:v>94.10239904585893</c:v>
                </c:pt>
                <c:pt idx="23">
                  <c:v>95.42605452104666</c:v>
                </c:pt>
                <c:pt idx="24">
                  <c:v>97.24710685014275</c:v>
                </c:pt>
                <c:pt idx="25">
                  <c:v>121.4699915352932</c:v>
                </c:pt>
                <c:pt idx="26">
                  <c:v>181.3442473244843</c:v>
                </c:pt>
                <c:pt idx="27">
                  <c:v>267.2624401279221</c:v>
                </c:pt>
                <c:pt idx="28">
                  <c:v>332.9109550852561</c:v>
                </c:pt>
                <c:pt idx="29">
                  <c:v>358.3797197003805</c:v>
                </c:pt>
                <c:pt idx="30">
                  <c:v>391.4615553992599</c:v>
                </c:pt>
                <c:pt idx="31">
                  <c:v>404.8488856511582</c:v>
                </c:pt>
                <c:pt idx="32">
                  <c:v>415.6844400844103</c:v>
                </c:pt>
                <c:pt idx="33">
                  <c:v>534.6844685867274</c:v>
                </c:pt>
                <c:pt idx="34">
                  <c:v>539.8057798105348</c:v>
                </c:pt>
                <c:pt idx="35">
                  <c:v>557.6614733419044</c:v>
                </c:pt>
                <c:pt idx="36">
                  <c:v>579.907754607531</c:v>
                </c:pt>
                <c:pt idx="37">
                  <c:v>612.98959030641</c:v>
                </c:pt>
                <c:pt idx="38">
                  <c:v>618.1109015302176</c:v>
                </c:pt>
                <c:pt idx="39">
                  <c:v>618.1109015302176</c:v>
                </c:pt>
                <c:pt idx="40">
                  <c:v>663.9271195366588</c:v>
                </c:pt>
                <c:pt idx="41">
                  <c:v>683.0286929980018</c:v>
                </c:pt>
                <c:pt idx="42">
                  <c:v>702.1302664593454</c:v>
                </c:pt>
                <c:pt idx="43">
                  <c:v>708.497457613126</c:v>
                </c:pt>
                <c:pt idx="44">
                  <c:v>732.1451698991543</c:v>
                </c:pt>
                <c:pt idx="45">
                  <c:v>744.8795522067166</c:v>
                </c:pt>
                <c:pt idx="46">
                  <c:v>757.6139345142787</c:v>
                </c:pt>
                <c:pt idx="47">
                  <c:v>834.0202283596524</c:v>
                </c:pt>
                <c:pt idx="48">
                  <c:v>856.2665096252782</c:v>
                </c:pt>
                <c:pt idx="49">
                  <c:v>872.223375282338</c:v>
                </c:pt>
                <c:pt idx="50">
                  <c:v>874.122203156648</c:v>
                </c:pt>
                <c:pt idx="51">
                  <c:v>881.7352742404028</c:v>
                </c:pt>
                <c:pt idx="52">
                  <c:v>890.0012932684943</c:v>
                </c:pt>
                <c:pt idx="53">
                  <c:v>899.5909677717723</c:v>
                </c:pt>
                <c:pt idx="54">
                  <c:v>914.2241779536443</c:v>
                </c:pt>
                <c:pt idx="55">
                  <c:v>925.059732386897</c:v>
                </c:pt>
                <c:pt idx="56">
                  <c:v>937.794114694459</c:v>
                </c:pt>
                <c:pt idx="57">
                  <c:v>956.895688155802</c:v>
                </c:pt>
                <c:pt idx="58">
                  <c:v>975.9972616171457</c:v>
                </c:pt>
                <c:pt idx="59">
                  <c:v>1010.977925190334</c:v>
                </c:pt>
                <c:pt idx="60">
                  <c:v>1014.200408539832</c:v>
                </c:pt>
                <c:pt idx="61">
                  <c:v>1034.54786193115</c:v>
                </c:pt>
                <c:pt idx="62">
                  <c:v>1072.751008853835</c:v>
                </c:pt>
                <c:pt idx="63">
                  <c:v>1087.384219035707</c:v>
                </c:pt>
                <c:pt idx="64">
                  <c:v>1087.384219035707</c:v>
                </c:pt>
                <c:pt idx="65">
                  <c:v>1107.731672427024</c:v>
                </c:pt>
                <c:pt idx="66">
                  <c:v>1112.852983650832</c:v>
                </c:pt>
                <c:pt idx="67">
                  <c:v>1127.486193832704</c:v>
                </c:pt>
                <c:pt idx="68">
                  <c:v>1138.321748265956</c:v>
                </c:pt>
                <c:pt idx="69">
                  <c:v>1138.321748265956</c:v>
                </c:pt>
                <c:pt idx="70">
                  <c:v>1158.669201657273</c:v>
                </c:pt>
                <c:pt idx="71">
                  <c:v>1206.462023083238</c:v>
                </c:pt>
                <c:pt idx="72">
                  <c:v>1213.482162181355</c:v>
                </c:pt>
                <c:pt idx="73">
                  <c:v>1222.341113195084</c:v>
                </c:pt>
                <c:pt idx="74">
                  <c:v>1236.974323376956</c:v>
                </c:pt>
                <c:pt idx="75">
                  <c:v>1254.830016908326</c:v>
                </c:pt>
                <c:pt idx="76">
                  <c:v>1272.03276249536</c:v>
                </c:pt>
                <c:pt idx="77">
                  <c:v>1280.29878152345</c:v>
                </c:pt>
                <c:pt idx="78">
                  <c:v>1292.45799143189</c:v>
                </c:pt>
                <c:pt idx="79">
                  <c:v>1317.926756047014</c:v>
                </c:pt>
                <c:pt idx="80">
                  <c:v>1318.501928446137</c:v>
                </c:pt>
                <c:pt idx="81">
                  <c:v>1318.501928446137</c:v>
                </c:pt>
                <c:pt idx="82">
                  <c:v>1336.950553963143</c:v>
                </c:pt>
                <c:pt idx="83">
                  <c:v>1356.705075368823</c:v>
                </c:pt>
                <c:pt idx="84">
                  <c:v>1413.43462335373</c:v>
                </c:pt>
                <c:pt idx="85">
                  <c:v>1433.111369214196</c:v>
                </c:pt>
                <c:pt idx="86">
                  <c:v>1435.680904619357</c:v>
                </c:pt>
                <c:pt idx="87">
                  <c:v>1442.623268172261</c:v>
                </c:pt>
                <c:pt idx="88">
                  <c:v>1445.845751521758</c:v>
                </c:pt>
                <c:pt idx="89">
                  <c:v>1451.637770276416</c:v>
                </c:pt>
                <c:pt idx="90">
                  <c:v>1452.212942675539</c:v>
                </c:pt>
                <c:pt idx="91">
                  <c:v>1458.004961430197</c:v>
                </c:pt>
                <c:pt idx="92">
                  <c:v>1461.149669234481</c:v>
                </c:pt>
                <c:pt idx="93">
                  <c:v>1468.092032787384</c:v>
                </c:pt>
                <c:pt idx="94">
                  <c:v>1483.473726045322</c:v>
                </c:pt>
                <c:pt idx="95">
                  <c:v>1486.618433849605</c:v>
                </c:pt>
                <c:pt idx="96">
                  <c:v>1491.739745073413</c:v>
                </c:pt>
                <c:pt idx="97">
                  <c:v>1500.005764101504</c:v>
                </c:pt>
                <c:pt idx="98">
                  <c:v>1513.986026339039</c:v>
                </c:pt>
                <c:pt idx="99">
                  <c:v>1533.087599800383</c:v>
                </c:pt>
                <c:pt idx="100">
                  <c:v>1580.880421226348</c:v>
                </c:pt>
                <c:pt idx="101">
                  <c:v>1584.025129030632</c:v>
                </c:pt>
                <c:pt idx="102">
                  <c:v>1585.271008960605</c:v>
                </c:pt>
                <c:pt idx="103">
                  <c:v>1599.981994687691</c:v>
                </c:pt>
                <c:pt idx="104">
                  <c:v>1609.493893645756</c:v>
                </c:pt>
                <c:pt idx="105">
                  <c:v>1638.107366065163</c:v>
                </c:pt>
                <c:pt idx="106">
                  <c:v>1675.064633057877</c:v>
                </c:pt>
                <c:pt idx="107">
                  <c:v>1690.3685507706</c:v>
                </c:pt>
                <c:pt idx="108">
                  <c:v>1706.247640882446</c:v>
                </c:pt>
                <c:pt idx="109">
                  <c:v>1749.57209902894</c:v>
                </c:pt>
                <c:pt idx="110">
                  <c:v>1781.408054797845</c:v>
                </c:pt>
                <c:pt idx="111">
                  <c:v>1783.306882672155</c:v>
                </c:pt>
                <c:pt idx="112">
                  <c:v>1799.263748329215</c:v>
                </c:pt>
                <c:pt idx="113">
                  <c:v>1800.509628259189</c:v>
                </c:pt>
                <c:pt idx="114">
                  <c:v>1817.712373846222</c:v>
                </c:pt>
                <c:pt idx="115">
                  <c:v>1822.755909524815</c:v>
                </c:pt>
                <c:pt idx="116">
                  <c:v>1829.123100678596</c:v>
                </c:pt>
                <c:pt idx="117">
                  <c:v>1838.712775181875</c:v>
                </c:pt>
                <c:pt idx="118">
                  <c:v>1853.345985363747</c:v>
                </c:pt>
                <c:pt idx="119">
                  <c:v>1856.568468713244</c:v>
                </c:pt>
                <c:pt idx="120">
                  <c:v>1866.080367671309</c:v>
                </c:pt>
                <c:pt idx="121">
                  <c:v>1875.017094230252</c:v>
                </c:pt>
                <c:pt idx="122">
                  <c:v>1921.48626018103</c:v>
                </c:pt>
                <c:pt idx="123">
                  <c:v>1941.91148911756</c:v>
                </c:pt>
                <c:pt idx="124">
                  <c:v>1941.91148911756</c:v>
                </c:pt>
                <c:pt idx="125">
                  <c:v>1942.486661516682</c:v>
                </c:pt>
                <c:pt idx="126">
                  <c:v>1948.278680271341</c:v>
                </c:pt>
                <c:pt idx="127">
                  <c:v>2001.115037375899</c:v>
                </c:pt>
                <c:pt idx="128">
                  <c:v>2009.38105640399</c:v>
                </c:pt>
                <c:pt idx="129">
                  <c:v>2015.670472012557</c:v>
                </c:pt>
                <c:pt idx="130">
                  <c:v>2029.728509795307</c:v>
                </c:pt>
                <c:pt idx="131">
                  <c:v>2047.506427781463</c:v>
                </c:pt>
                <c:pt idx="132">
                  <c:v>2053.298446536122</c:v>
                </c:pt>
                <c:pt idx="133">
                  <c:v>2110.603166920151</c:v>
                </c:pt>
                <c:pt idx="134">
                  <c:v>2122.091669297739</c:v>
                </c:pt>
                <c:pt idx="135">
                  <c:v>2136.071931535275</c:v>
                </c:pt>
                <c:pt idx="136">
                  <c:v>2143.01429508818</c:v>
                </c:pt>
                <c:pt idx="137">
                  <c:v>2147.560433912864</c:v>
                </c:pt>
                <c:pt idx="138">
                  <c:v>2148.806313842838</c:v>
                </c:pt>
                <c:pt idx="139">
                  <c:v>2155.17350499662</c:v>
                </c:pt>
                <c:pt idx="140">
                  <c:v>2174.275078457963</c:v>
                </c:pt>
                <c:pt idx="141">
                  <c:v>2174.275078457963</c:v>
                </c:pt>
                <c:pt idx="142">
                  <c:v>2179.39638968177</c:v>
                </c:pt>
                <c:pt idx="143">
                  <c:v>2187.009460765524</c:v>
                </c:pt>
                <c:pt idx="144">
                  <c:v>2195.275479793615</c:v>
                </c:pt>
                <c:pt idx="145">
                  <c:v>2198.497963143113</c:v>
                </c:pt>
                <c:pt idx="146">
                  <c:v>2199.743843073086</c:v>
                </c:pt>
                <c:pt idx="147">
                  <c:v>2206.111034226868</c:v>
                </c:pt>
                <c:pt idx="148">
                  <c:v>2227.111435562521</c:v>
                </c:pt>
                <c:pt idx="149">
                  <c:v>2249.435492373361</c:v>
                </c:pt>
                <c:pt idx="150">
                  <c:v>2251.256544702458</c:v>
                </c:pt>
                <c:pt idx="151">
                  <c:v>2257.048563457116</c:v>
                </c:pt>
                <c:pt idx="152">
                  <c:v>2282.51732807224</c:v>
                </c:pt>
                <c:pt idx="153">
                  <c:v>2294.00583044983</c:v>
                </c:pt>
                <c:pt idx="154">
                  <c:v>2298.396418184086</c:v>
                </c:pt>
                <c:pt idx="155">
                  <c:v>2327.66283854783</c:v>
                </c:pt>
                <c:pt idx="156">
                  <c:v>2333.45485730249</c:v>
                </c:pt>
                <c:pt idx="157">
                  <c:v>2346.842187554388</c:v>
                </c:pt>
                <c:pt idx="158">
                  <c:v>2349.333947414334</c:v>
                </c:pt>
                <c:pt idx="159">
                  <c:v>2360.822449791925</c:v>
                </c:pt>
                <c:pt idx="160">
                  <c:v>2372.310952169511</c:v>
                </c:pt>
                <c:pt idx="161">
                  <c:v>2378.678143323294</c:v>
                </c:pt>
                <c:pt idx="162">
                  <c:v>2378.678143323294</c:v>
                </c:pt>
                <c:pt idx="163">
                  <c:v>2387.537094337022</c:v>
                </c:pt>
                <c:pt idx="164">
                  <c:v>2395.880888910326</c:v>
                </c:pt>
                <c:pt idx="165">
                  <c:v>2416.228342301642</c:v>
                </c:pt>
                <c:pt idx="166">
                  <c:v>2421.271877980237</c:v>
                </c:pt>
                <c:pt idx="167">
                  <c:v>2430.861552483514</c:v>
                </c:pt>
                <c:pt idx="168">
                  <c:v>2453.185609294356</c:v>
                </c:pt>
                <c:pt idx="169">
                  <c:v>2455.084437168664</c:v>
                </c:pt>
                <c:pt idx="170">
                  <c:v>2462.69750825242</c:v>
                </c:pt>
                <c:pt idx="171">
                  <c:v>2462.69750825242</c:v>
                </c:pt>
                <c:pt idx="172">
                  <c:v>2472.209407210486</c:v>
                </c:pt>
                <c:pt idx="173">
                  <c:v>2497.678171825609</c:v>
                </c:pt>
                <c:pt idx="174">
                  <c:v>2523.146936440735</c:v>
                </c:pt>
                <c:pt idx="175">
                  <c:v>2529.59190313973</c:v>
                </c:pt>
                <c:pt idx="176">
                  <c:v>2529.59190313973</c:v>
                </c:pt>
                <c:pt idx="177">
                  <c:v>2537.857922167821</c:v>
                </c:pt>
                <c:pt idx="178">
                  <c:v>2553.737012279665</c:v>
                </c:pt>
                <c:pt idx="179">
                  <c:v>2586.818847978545</c:v>
                </c:pt>
                <c:pt idx="180">
                  <c:v>2591.940159202352</c:v>
                </c:pt>
                <c:pt idx="181">
                  <c:v>2601.529833705632</c:v>
                </c:pt>
                <c:pt idx="182">
                  <c:v>2604.099369110791</c:v>
                </c:pt>
                <c:pt idx="183">
                  <c:v>2617.408923817476</c:v>
                </c:pt>
                <c:pt idx="184">
                  <c:v>2617.408923817476</c:v>
                </c:pt>
                <c:pt idx="185">
                  <c:v>2632.7128415302</c:v>
                </c:pt>
                <c:pt idx="186">
                  <c:v>2649.244879586382</c:v>
                </c:pt>
                <c:pt idx="187">
                  <c:v>2650.490759516357</c:v>
                </c:pt>
                <c:pt idx="188">
                  <c:v>2687.448026509068</c:v>
                </c:pt>
                <c:pt idx="189">
                  <c:v>2699.607236417508</c:v>
                </c:pt>
                <c:pt idx="190">
                  <c:v>2701.506064291817</c:v>
                </c:pt>
                <c:pt idx="191">
                  <c:v>2719.283982277974</c:v>
                </c:pt>
                <c:pt idx="192">
                  <c:v>2725.651173431754</c:v>
                </c:pt>
                <c:pt idx="193">
                  <c:v>2738.385555739317</c:v>
                </c:pt>
                <c:pt idx="194">
                  <c:v>2747.897454697382</c:v>
                </c:pt>
                <c:pt idx="195">
                  <c:v>2752.365817976852</c:v>
                </c:pt>
                <c:pt idx="196">
                  <c:v>2782.380721416661</c:v>
                </c:pt>
                <c:pt idx="197">
                  <c:v>2788.747912570442</c:v>
                </c:pt>
                <c:pt idx="198">
                  <c:v>2790.568964899539</c:v>
                </c:pt>
                <c:pt idx="199">
                  <c:v>2830.670939696537</c:v>
                </c:pt>
                <c:pt idx="200">
                  <c:v>2836.462958451194</c:v>
                </c:pt>
                <c:pt idx="201">
                  <c:v>2838.361786325505</c:v>
                </c:pt>
                <c:pt idx="202">
                  <c:v>2843.483097549312</c:v>
                </c:pt>
                <c:pt idx="203">
                  <c:v>2851.096168633067</c:v>
                </c:pt>
                <c:pt idx="204">
                  <c:v>2892.52179890525</c:v>
                </c:pt>
                <c:pt idx="205">
                  <c:v>2895.666506709534</c:v>
                </c:pt>
                <c:pt idx="206">
                  <c:v>2898.888990059032</c:v>
                </c:pt>
                <c:pt idx="207">
                  <c:v>2932.623773702247</c:v>
                </c:pt>
                <c:pt idx="208">
                  <c:v>2933.869653632221</c:v>
                </c:pt>
                <c:pt idx="209">
                  <c:v>2944.705208065473</c:v>
                </c:pt>
                <c:pt idx="210">
                  <c:v>2960.662073722533</c:v>
                </c:pt>
                <c:pt idx="211">
                  <c:v>2964.381953925938</c:v>
                </c:pt>
                <c:pt idx="212">
                  <c:v>2965.705609401125</c:v>
                </c:pt>
                <c:pt idx="213">
                  <c:v>2972.072800554907</c:v>
                </c:pt>
                <c:pt idx="214">
                  <c:v>2978.439991708688</c:v>
                </c:pt>
                <c:pt idx="215">
                  <c:v>2991.17437401625</c:v>
                </c:pt>
                <c:pt idx="216">
                  <c:v>3003.908756323812</c:v>
                </c:pt>
                <c:pt idx="217">
                  <c:v>3010.275947477593</c:v>
                </c:pt>
                <c:pt idx="218">
                  <c:v>3013.498430827092</c:v>
                </c:pt>
                <c:pt idx="219">
                  <c:v>3029.377520938938</c:v>
                </c:pt>
                <c:pt idx="220">
                  <c:v>3059.967596777868</c:v>
                </c:pt>
                <c:pt idx="221">
                  <c:v>3061.213476707842</c:v>
                </c:pt>
                <c:pt idx="222">
                  <c:v>3072.049031141095</c:v>
                </c:pt>
                <c:pt idx="223">
                  <c:v>3075.271514490592</c:v>
                </c:pt>
                <c:pt idx="224">
                  <c:v>3075.846686889714</c:v>
                </c:pt>
                <c:pt idx="225">
                  <c:v>3077.170342364902</c:v>
                </c:pt>
                <c:pt idx="226">
                  <c:v>3124.885388245653</c:v>
                </c:pt>
                <c:pt idx="227">
                  <c:v>3137.619770553215</c:v>
                </c:pt>
                <c:pt idx="228">
                  <c:v>3138.943426028402</c:v>
                </c:pt>
                <c:pt idx="229">
                  <c:v>3153.49886066506</c:v>
                </c:pt>
                <c:pt idx="230">
                  <c:v>3172.678209671617</c:v>
                </c:pt>
                <c:pt idx="231">
                  <c:v>3177.14657295109</c:v>
                </c:pt>
                <c:pt idx="232">
                  <c:v>3182.190108629682</c:v>
                </c:pt>
                <c:pt idx="233">
                  <c:v>3185.334816433966</c:v>
                </c:pt>
                <c:pt idx="234">
                  <c:v>3194.924490937244</c:v>
                </c:pt>
                <c:pt idx="235">
                  <c:v>3196.248146412433</c:v>
                </c:pt>
                <c:pt idx="236">
                  <c:v>3210.803581049091</c:v>
                </c:pt>
                <c:pt idx="237">
                  <c:v>3215.349719873775</c:v>
                </c:pt>
                <c:pt idx="238">
                  <c:v>3228.65927458046</c:v>
                </c:pt>
                <c:pt idx="239">
                  <c:v>3231.228809985621</c:v>
                </c:pt>
                <c:pt idx="240">
                  <c:v>3254.128039195585</c:v>
                </c:pt>
                <c:pt idx="241">
                  <c:v>3255.451694670772</c:v>
                </c:pt>
                <c:pt idx="242">
                  <c:v>3268.108301433121</c:v>
                </c:pt>
                <c:pt idx="243">
                  <c:v>3273.22961265693</c:v>
                </c:pt>
                <c:pt idx="244">
                  <c:v>3277.697975936398</c:v>
                </c:pt>
                <c:pt idx="245">
                  <c:v>3279.596803810708</c:v>
                </c:pt>
                <c:pt idx="246">
                  <c:v>3290.43235824396</c:v>
                </c:pt>
                <c:pt idx="247">
                  <c:v>3293.654841593458</c:v>
                </c:pt>
                <c:pt idx="248">
                  <c:v>3295.475893922555</c:v>
                </c:pt>
                <c:pt idx="249">
                  <c:v>3306.311448355807</c:v>
                </c:pt>
                <c:pt idx="250">
                  <c:v>3325.41302181715</c:v>
                </c:pt>
                <c:pt idx="251">
                  <c:v>3338.147404124711</c:v>
                </c:pt>
                <c:pt idx="252">
                  <c:v>3366.838652089334</c:v>
                </c:pt>
                <c:pt idx="253">
                  <c:v>3374.451723173088</c:v>
                </c:pt>
                <c:pt idx="254">
                  <c:v>3374.529498718302</c:v>
                </c:pt>
                <c:pt idx="255">
                  <c:v>3377.674206522586</c:v>
                </c:pt>
                <c:pt idx="256">
                  <c:v>3377.674206522586</c:v>
                </c:pt>
                <c:pt idx="257">
                  <c:v>3385.940225550677</c:v>
                </c:pt>
                <c:pt idx="258">
                  <c:v>3398.67460785824</c:v>
                </c:pt>
                <c:pt idx="259">
                  <c:v>3403.14297113771</c:v>
                </c:pt>
                <c:pt idx="260">
                  <c:v>3403.718143536834</c:v>
                </c:pt>
                <c:pt idx="261">
                  <c:v>3422.819716998176</c:v>
                </c:pt>
                <c:pt idx="262">
                  <c:v>3426.042200347671</c:v>
                </c:pt>
                <c:pt idx="263">
                  <c:v>3454.08050036796</c:v>
                </c:pt>
                <c:pt idx="264">
                  <c:v>3459.201811591767</c:v>
                </c:pt>
                <c:pt idx="265">
                  <c:v>3468.71371054983</c:v>
                </c:pt>
                <c:pt idx="266">
                  <c:v>3478.225609507896</c:v>
                </c:pt>
                <c:pt idx="267">
                  <c:v>3492.283647290646</c:v>
                </c:pt>
                <c:pt idx="268">
                  <c:v>3497.32718296924</c:v>
                </c:pt>
                <c:pt idx="269">
                  <c:v>3497.404958514452</c:v>
                </c:pt>
                <c:pt idx="270">
                  <c:v>3512.038168696326</c:v>
                </c:pt>
                <c:pt idx="271">
                  <c:v>3514.529928556272</c:v>
                </c:pt>
                <c:pt idx="272">
                  <c:v>3524.772551003888</c:v>
                </c:pt>
                <c:pt idx="273">
                  <c:v>3526.018430933862</c:v>
                </c:pt>
                <c:pt idx="274">
                  <c:v>3539.998693171396</c:v>
                </c:pt>
                <c:pt idx="275">
                  <c:v>3540.651641115733</c:v>
                </c:pt>
                <c:pt idx="276">
                  <c:v>3554.709678898483</c:v>
                </c:pt>
                <c:pt idx="277">
                  <c:v>3570.588769010329</c:v>
                </c:pt>
                <c:pt idx="278">
                  <c:v>3581.999495842703</c:v>
                </c:pt>
                <c:pt idx="279">
                  <c:v>3583.32315131789</c:v>
                </c:pt>
                <c:pt idx="280">
                  <c:v>3583.32315131789</c:v>
                </c:pt>
                <c:pt idx="281">
                  <c:v>3586.545634667388</c:v>
                </c:pt>
                <c:pt idx="282">
                  <c:v>3592.835050275955</c:v>
                </c:pt>
                <c:pt idx="283">
                  <c:v>3592.835050275955</c:v>
                </c:pt>
                <c:pt idx="284">
                  <c:v>3592.835050275955</c:v>
                </c:pt>
                <c:pt idx="285">
                  <c:v>3603.670604709208</c:v>
                </c:pt>
                <c:pt idx="286">
                  <c:v>3607.468260457826</c:v>
                </c:pt>
                <c:pt idx="287">
                  <c:v>3608.791915933015</c:v>
                </c:pt>
                <c:pt idx="288">
                  <c:v>3612.014399282512</c:v>
                </c:pt>
                <c:pt idx="289">
                  <c:v>3636.15950842245</c:v>
                </c:pt>
                <c:pt idx="290">
                  <c:v>3677.585138694632</c:v>
                </c:pt>
                <c:pt idx="291">
                  <c:v>3687.097037652698</c:v>
                </c:pt>
                <c:pt idx="292">
                  <c:v>3692.811280862143</c:v>
                </c:pt>
                <c:pt idx="293">
                  <c:v>3717.034165547293</c:v>
                </c:pt>
                <c:pt idx="294">
                  <c:v>3717.034165547293</c:v>
                </c:pt>
                <c:pt idx="295">
                  <c:v>3721.502528826765</c:v>
                </c:pt>
                <c:pt idx="296">
                  <c:v>3748.8701213162</c:v>
                </c:pt>
                <c:pt idx="297">
                  <c:v>3761.604503623761</c:v>
                </c:pt>
                <c:pt idx="298">
                  <c:v>3766.72581484757</c:v>
                </c:pt>
                <c:pt idx="299">
                  <c:v>3769.29535025273</c:v>
                </c:pt>
                <c:pt idx="300">
                  <c:v>3771.116402581825</c:v>
                </c:pt>
                <c:pt idx="301">
                  <c:v>3774.338885931323</c:v>
                </c:pt>
                <c:pt idx="302">
                  <c:v>3787.073268238884</c:v>
                </c:pt>
                <c:pt idx="303">
                  <c:v>3799.807650546447</c:v>
                </c:pt>
                <c:pt idx="304">
                  <c:v>3815.764516203506</c:v>
                </c:pt>
                <c:pt idx="305">
                  <c:v>3822.053931812073</c:v>
                </c:pt>
                <c:pt idx="306">
                  <c:v>3825.276415161572</c:v>
                </c:pt>
                <c:pt idx="307">
                  <c:v>3827.175243035882</c:v>
                </c:pt>
                <c:pt idx="308">
                  <c:v>3827.175243035882</c:v>
                </c:pt>
                <c:pt idx="309">
                  <c:v>3847.522696427197</c:v>
                </c:pt>
                <c:pt idx="310">
                  <c:v>3847.522696427197</c:v>
                </c:pt>
                <c:pt idx="311">
                  <c:v>3850.745179776695</c:v>
                </c:pt>
                <c:pt idx="312">
                  <c:v>3861.580734209947</c:v>
                </c:pt>
                <c:pt idx="313">
                  <c:v>3863.479562084258</c:v>
                </c:pt>
                <c:pt idx="314">
                  <c:v>3863.479562084258</c:v>
                </c:pt>
                <c:pt idx="315">
                  <c:v>3872.991461042323</c:v>
                </c:pt>
                <c:pt idx="316">
                  <c:v>3877.537599867007</c:v>
                </c:pt>
                <c:pt idx="317">
                  <c:v>3880.682307671292</c:v>
                </c:pt>
                <c:pt idx="318">
                  <c:v>3881.335255615627</c:v>
                </c:pt>
                <c:pt idx="319">
                  <c:v>3903.581536881255</c:v>
                </c:pt>
                <c:pt idx="320">
                  <c:v>3908.049900160725</c:v>
                </c:pt>
                <c:pt idx="321">
                  <c:v>3911.19460796501</c:v>
                </c:pt>
                <c:pt idx="322">
                  <c:v>3939.88585592963</c:v>
                </c:pt>
                <c:pt idx="323">
                  <c:v>3952.620238237193</c:v>
                </c:pt>
                <c:pt idx="324">
                  <c:v>3955.84272158669</c:v>
                </c:pt>
                <c:pt idx="325">
                  <c:v>3965.354620544755</c:v>
                </c:pt>
                <c:pt idx="326">
                  <c:v>3970.475931768563</c:v>
                </c:pt>
                <c:pt idx="327">
                  <c:v>3978.089002852318</c:v>
                </c:pt>
                <c:pt idx="328">
                  <c:v>3988.924557285568</c:v>
                </c:pt>
                <c:pt idx="329">
                  <c:v>3988.924557285568</c:v>
                </c:pt>
                <c:pt idx="330">
                  <c:v>3988.924557285568</c:v>
                </c:pt>
                <c:pt idx="331">
                  <c:v>3992.72221303419</c:v>
                </c:pt>
                <c:pt idx="332">
                  <c:v>4003.557767467442</c:v>
                </c:pt>
                <c:pt idx="333">
                  <c:v>4014.968494299816</c:v>
                </c:pt>
                <c:pt idx="334">
                  <c:v>4022.659340928785</c:v>
                </c:pt>
                <c:pt idx="335">
                  <c:v>4033.494895362036</c:v>
                </c:pt>
                <c:pt idx="336">
                  <c:v>4035.393723236346</c:v>
                </c:pt>
                <c:pt idx="337">
                  <c:v>4039.86208651582</c:v>
                </c:pt>
                <c:pt idx="338">
                  <c:v>4049.451761019097</c:v>
                </c:pt>
                <c:pt idx="339">
                  <c:v>4052.596468823379</c:v>
                </c:pt>
                <c:pt idx="340">
                  <c:v>4056.394124572001</c:v>
                </c:pt>
                <c:pt idx="341">
                  <c:v>4071.698042284723</c:v>
                </c:pt>
                <c:pt idx="342">
                  <c:v>4078.718181382841</c:v>
                </c:pt>
                <c:pt idx="343">
                  <c:v>4105.432825927937</c:v>
                </c:pt>
                <c:pt idx="344">
                  <c:v>4106.756481403128</c:v>
                </c:pt>
                <c:pt idx="345">
                  <c:v>4111.800017081721</c:v>
                </c:pt>
                <c:pt idx="346">
                  <c:v>4123.210743914094</c:v>
                </c:pt>
                <c:pt idx="347">
                  <c:v>4124.534399389281</c:v>
                </c:pt>
                <c:pt idx="348">
                  <c:v>4140.413489501127</c:v>
                </c:pt>
                <c:pt idx="349">
                  <c:v>4140.491265046343</c:v>
                </c:pt>
                <c:pt idx="350">
                  <c:v>4144.8818527806</c:v>
                </c:pt>
                <c:pt idx="351">
                  <c:v>4150.003164004408</c:v>
                </c:pt>
                <c:pt idx="352">
                  <c:v>4159.592838507685</c:v>
                </c:pt>
                <c:pt idx="353">
                  <c:v>4186.307483052784</c:v>
                </c:pt>
                <c:pt idx="354">
                  <c:v>4186.307483052784</c:v>
                </c:pt>
                <c:pt idx="355">
                  <c:v>4191.351018731376</c:v>
                </c:pt>
                <c:pt idx="356">
                  <c:v>4204.163176584153</c:v>
                </c:pt>
                <c:pt idx="357">
                  <c:v>4213.675075542216</c:v>
                </c:pt>
                <c:pt idx="358">
                  <c:v>4229.631941199278</c:v>
                </c:pt>
                <c:pt idx="359">
                  <c:v>4229.631941199278</c:v>
                </c:pt>
                <c:pt idx="360">
                  <c:v>4235.99913235306</c:v>
                </c:pt>
                <c:pt idx="361">
                  <c:v>4261.467896968181</c:v>
                </c:pt>
                <c:pt idx="362">
                  <c:v>4274.202279275746</c:v>
                </c:pt>
                <c:pt idx="363">
                  <c:v>4274.202279275746</c:v>
                </c:pt>
                <c:pt idx="364">
                  <c:v>4275.448159205718</c:v>
                </c:pt>
                <c:pt idx="365">
                  <c:v>4281.8153503595</c:v>
                </c:pt>
                <c:pt idx="366">
                  <c:v>4281.8153503595</c:v>
                </c:pt>
                <c:pt idx="367">
                  <c:v>4288.835489457616</c:v>
                </c:pt>
                <c:pt idx="368">
                  <c:v>4307.859287373747</c:v>
                </c:pt>
                <c:pt idx="369">
                  <c:v>4311.081770723245</c:v>
                </c:pt>
                <c:pt idx="370">
                  <c:v>4320.018497282183</c:v>
                </c:pt>
                <c:pt idx="371">
                  <c:v>4325.139808505991</c:v>
                </c:pt>
                <c:pt idx="372">
                  <c:v>4330.183344184586</c:v>
                </c:pt>
                <c:pt idx="373">
                  <c:v>4337.796415268343</c:v>
                </c:pt>
                <c:pt idx="374">
                  <c:v>4344.163606422122</c:v>
                </c:pt>
                <c:pt idx="375">
                  <c:v>4345.487261897311</c:v>
                </c:pt>
                <c:pt idx="376">
                  <c:v>4347.38608977162</c:v>
                </c:pt>
                <c:pt idx="377">
                  <c:v>4358.874592149207</c:v>
                </c:pt>
                <c:pt idx="378">
                  <c:v>4363.265179883464</c:v>
                </c:pt>
                <c:pt idx="379">
                  <c:v>4380.545701015713</c:v>
                </c:pt>
                <c:pt idx="380">
                  <c:v>4383.690408819997</c:v>
                </c:pt>
                <c:pt idx="381">
                  <c:v>4390.632772372902</c:v>
                </c:pt>
                <c:pt idx="382">
                  <c:v>4391.956427848088</c:v>
                </c:pt>
                <c:pt idx="383">
                  <c:v>4404.69081015565</c:v>
                </c:pt>
                <c:pt idx="384">
                  <c:v>4407.835517959932</c:v>
                </c:pt>
                <c:pt idx="385">
                  <c:v>4411.058001309431</c:v>
                </c:pt>
                <c:pt idx="386">
                  <c:v>4425.6912114913</c:v>
                </c:pt>
                <c:pt idx="387">
                  <c:v>4425.6912114913</c:v>
                </c:pt>
                <c:pt idx="388">
                  <c:v>4471.507429497743</c:v>
                </c:pt>
                <c:pt idx="389">
                  <c:v>4473.484032917268</c:v>
                </c:pt>
                <c:pt idx="390">
                  <c:v>4475.975792777215</c:v>
                </c:pt>
                <c:pt idx="391">
                  <c:v>4479.773448525834</c:v>
                </c:pt>
                <c:pt idx="392">
                  <c:v>4492.58560637861</c:v>
                </c:pt>
                <c:pt idx="393">
                  <c:v>4493.831486308586</c:v>
                </c:pt>
                <c:pt idx="394">
                  <c:v>4496.97619411287</c:v>
                </c:pt>
                <c:pt idx="395">
                  <c:v>4506.565868616146</c:v>
                </c:pt>
                <c:pt idx="396">
                  <c:v>4514.256715245115</c:v>
                </c:pt>
                <c:pt idx="397">
                  <c:v>4539.725479860238</c:v>
                </c:pt>
                <c:pt idx="398">
                  <c:v>4544.769015538835</c:v>
                </c:pt>
                <c:pt idx="399">
                  <c:v>4546.014895468807</c:v>
                </c:pt>
                <c:pt idx="400">
                  <c:v>4555.604569972085</c:v>
                </c:pt>
                <c:pt idx="401">
                  <c:v>4557.503397846394</c:v>
                </c:pt>
                <c:pt idx="402">
                  <c:v>4559.402225720707</c:v>
                </c:pt>
                <c:pt idx="403">
                  <c:v>4561.971761125866</c:v>
                </c:pt>
                <c:pt idx="404">
                  <c:v>4562.624709070203</c:v>
                </c:pt>
                <c:pt idx="405">
                  <c:v>4568.991900223984</c:v>
                </c:pt>
                <c:pt idx="406">
                  <c:v>4584.218042391492</c:v>
                </c:pt>
                <c:pt idx="407">
                  <c:v>4592.5618369648</c:v>
                </c:pt>
                <c:pt idx="408">
                  <c:v>4593.80771689477</c:v>
                </c:pt>
                <c:pt idx="409">
                  <c:v>4593.80771689477</c:v>
                </c:pt>
                <c:pt idx="410">
                  <c:v>4594.46066483911</c:v>
                </c:pt>
                <c:pt idx="411">
                  <c:v>4603.319615852838</c:v>
                </c:pt>
                <c:pt idx="412">
                  <c:v>4605.296219272361</c:v>
                </c:pt>
                <c:pt idx="413">
                  <c:v>4613.48446275524</c:v>
                </c:pt>
                <c:pt idx="414">
                  <c:v>4614.808118230424</c:v>
                </c:pt>
                <c:pt idx="415">
                  <c:v>4633.909691691768</c:v>
                </c:pt>
                <c:pt idx="416">
                  <c:v>4643.421590649833</c:v>
                </c:pt>
                <c:pt idx="417">
                  <c:v>4643.499366195046</c:v>
                </c:pt>
                <c:pt idx="418">
                  <c:v>4651.687609677925</c:v>
                </c:pt>
                <c:pt idx="419">
                  <c:v>4656.233748502608</c:v>
                </c:pt>
                <c:pt idx="420">
                  <c:v>4662.523164111176</c:v>
                </c:pt>
                <c:pt idx="421">
                  <c:v>4663.846819586364</c:v>
                </c:pt>
                <c:pt idx="422">
                  <c:v>4684.847220922018</c:v>
                </c:pt>
                <c:pt idx="423">
                  <c:v>4686.09310085199</c:v>
                </c:pt>
                <c:pt idx="424">
                  <c:v>4686.170876397204</c:v>
                </c:pt>
                <c:pt idx="425">
                  <c:v>4694.436895425295</c:v>
                </c:pt>
                <c:pt idx="426">
                  <c:v>4699.48043110389</c:v>
                </c:pt>
                <c:pt idx="427">
                  <c:v>4700.804086579078</c:v>
                </c:pt>
                <c:pt idx="428">
                  <c:v>4712.214813411452</c:v>
                </c:pt>
                <c:pt idx="429">
                  <c:v>4716.683176690921</c:v>
                </c:pt>
                <c:pt idx="430">
                  <c:v>4719.827884495208</c:v>
                </c:pt>
                <c:pt idx="431">
                  <c:v>4729.417558998483</c:v>
                </c:pt>
                <c:pt idx="432">
                  <c:v>4729.417558998483</c:v>
                </c:pt>
                <c:pt idx="433">
                  <c:v>4735.784750152265</c:v>
                </c:pt>
                <c:pt idx="434">
                  <c:v>4735.784750152265</c:v>
                </c:pt>
                <c:pt idx="435">
                  <c:v>4749.765012389803</c:v>
                </c:pt>
                <c:pt idx="436">
                  <c:v>4767.620705921172</c:v>
                </c:pt>
                <c:pt idx="437">
                  <c:v>4770.765413725455</c:v>
                </c:pt>
                <c:pt idx="438">
                  <c:v>4770.843189270668</c:v>
                </c:pt>
                <c:pt idx="439">
                  <c:v>4770.843189270668</c:v>
                </c:pt>
                <c:pt idx="440">
                  <c:v>4784.823451508204</c:v>
                </c:pt>
                <c:pt idx="441">
                  <c:v>4786.722279382514</c:v>
                </c:pt>
                <c:pt idx="442">
                  <c:v>4794.988298410603</c:v>
                </c:pt>
                <c:pt idx="443">
                  <c:v>4805.823852843857</c:v>
                </c:pt>
                <c:pt idx="444">
                  <c:v>4810.29221612333</c:v>
                </c:pt>
                <c:pt idx="445">
                  <c:v>4810.29221612333</c:v>
                </c:pt>
                <c:pt idx="446">
                  <c:v>4810.29221612333</c:v>
                </c:pt>
                <c:pt idx="447">
                  <c:v>4818.55823515142</c:v>
                </c:pt>
                <c:pt idx="448">
                  <c:v>4828.1479096547</c:v>
                </c:pt>
                <c:pt idx="449">
                  <c:v>4828.1479096547</c:v>
                </c:pt>
                <c:pt idx="450">
                  <c:v>4840.882291962261</c:v>
                </c:pt>
                <c:pt idx="451">
                  <c:v>4850.394190920327</c:v>
                </c:pt>
                <c:pt idx="452">
                  <c:v>4875.86295553545</c:v>
                </c:pt>
                <c:pt idx="453">
                  <c:v>4887.273682367824</c:v>
                </c:pt>
                <c:pt idx="454">
                  <c:v>4888.597337843011</c:v>
                </c:pt>
                <c:pt idx="455">
                  <c:v>4893.065701122483</c:v>
                </c:pt>
                <c:pt idx="456">
                  <c:v>4904.476427954856</c:v>
                </c:pt>
                <c:pt idx="457">
                  <c:v>4906.453031374381</c:v>
                </c:pt>
                <c:pt idx="458">
                  <c:v>4912.820222528163</c:v>
                </c:pt>
                <c:pt idx="459">
                  <c:v>4915.31198238811</c:v>
                </c:pt>
                <c:pt idx="460">
                  <c:v>4920.433293611918</c:v>
                </c:pt>
                <c:pt idx="461">
                  <c:v>4922.332121486228</c:v>
                </c:pt>
                <c:pt idx="462">
                  <c:v>4933.167675919477</c:v>
                </c:pt>
                <c:pt idx="463">
                  <c:v>4936.312383723761</c:v>
                </c:pt>
                <c:pt idx="464">
                  <c:v>4949.046766031327</c:v>
                </c:pt>
                <c:pt idx="465">
                  <c:v>4980.882721800231</c:v>
                </c:pt>
                <c:pt idx="466">
                  <c:v>4991.718276233483</c:v>
                </c:pt>
                <c:pt idx="467">
                  <c:v>4995.515931982103</c:v>
                </c:pt>
                <c:pt idx="468">
                  <c:v>5009.573969764852</c:v>
                </c:pt>
                <c:pt idx="469">
                  <c:v>5033.143906505668</c:v>
                </c:pt>
                <c:pt idx="470">
                  <c:v>5043.308753408068</c:v>
                </c:pt>
                <c:pt idx="471">
                  <c:v>5046.531236757565</c:v>
                </c:pt>
                <c:pt idx="472">
                  <c:v>5060.511498995101</c:v>
                </c:pt>
                <c:pt idx="473">
                  <c:v>5070.023397953165</c:v>
                </c:pt>
                <c:pt idx="474">
                  <c:v>5073.245881302661</c:v>
                </c:pt>
                <c:pt idx="475">
                  <c:v>5082.757780260727</c:v>
                </c:pt>
                <c:pt idx="476">
                  <c:v>5106.980664945878</c:v>
                </c:pt>
                <c:pt idx="477">
                  <c:v>5111.44902822535</c:v>
                </c:pt>
                <c:pt idx="478">
                  <c:v>5113.347856099658</c:v>
                </c:pt>
                <c:pt idx="479">
                  <c:v>5126.08223840722</c:v>
                </c:pt>
                <c:pt idx="480">
                  <c:v>5129.226946211507</c:v>
                </c:pt>
                <c:pt idx="481">
                  <c:v>5135.018964966165</c:v>
                </c:pt>
                <c:pt idx="482">
                  <c:v>5159.1640741061</c:v>
                </c:pt>
                <c:pt idx="483">
                  <c:v>5160.487729581288</c:v>
                </c:pt>
                <c:pt idx="484">
                  <c:v>5170.65257648369</c:v>
                </c:pt>
                <c:pt idx="485">
                  <c:v>5171.898456413663</c:v>
                </c:pt>
                <c:pt idx="486">
                  <c:v>5176.444595238347</c:v>
                </c:pt>
                <c:pt idx="487">
                  <c:v>5197.444996574001</c:v>
                </c:pt>
                <c:pt idx="488">
                  <c:v>5197.444996574001</c:v>
                </c:pt>
                <c:pt idx="489">
                  <c:v>5198.690876503976</c:v>
                </c:pt>
                <c:pt idx="490">
                  <c:v>5210.179378881564</c:v>
                </c:pt>
                <c:pt idx="491">
                  <c:v>5215.222914560156</c:v>
                </c:pt>
                <c:pt idx="492">
                  <c:v>5222.835985643911</c:v>
                </c:pt>
                <c:pt idx="493">
                  <c:v>5227.304348923382</c:v>
                </c:pt>
                <c:pt idx="494">
                  <c:v>5229.280952342904</c:v>
                </c:pt>
                <c:pt idx="495">
                  <c:v>5240.116506776158</c:v>
                </c:pt>
                <c:pt idx="496">
                  <c:v>5254.749716958031</c:v>
                </c:pt>
                <c:pt idx="497">
                  <c:v>5263.015735986121</c:v>
                </c:pt>
                <c:pt idx="498">
                  <c:v>5265.585271391285</c:v>
                </c:pt>
                <c:pt idx="499">
                  <c:v>5268.729979195566</c:v>
                </c:pt>
                <c:pt idx="500">
                  <c:v>5270.628807069878</c:v>
                </c:pt>
                <c:pt idx="501">
                  <c:v>5276.995998223659</c:v>
                </c:pt>
                <c:pt idx="502">
                  <c:v>5281.46436150313</c:v>
                </c:pt>
                <c:pt idx="503">
                  <c:v>5285.26201725175</c:v>
                </c:pt>
                <c:pt idx="504">
                  <c:v>5290.976260461196</c:v>
                </c:pt>
                <c:pt idx="505">
                  <c:v>5291.62920840553</c:v>
                </c:pt>
                <c:pt idx="506">
                  <c:v>5305.687246188281</c:v>
                </c:pt>
                <c:pt idx="507">
                  <c:v>5345.13627304094</c:v>
                </c:pt>
                <c:pt idx="508">
                  <c:v>5354.648171999004</c:v>
                </c:pt>
                <c:pt idx="509">
                  <c:v>5369.35915772609</c:v>
                </c:pt>
                <c:pt idx="510">
                  <c:v>5376.972228809844</c:v>
                </c:pt>
                <c:pt idx="511">
                  <c:v>5378.871056684155</c:v>
                </c:pt>
                <c:pt idx="512">
                  <c:v>5392.85131892169</c:v>
                </c:pt>
                <c:pt idx="513">
                  <c:v>5401.195113494995</c:v>
                </c:pt>
                <c:pt idx="514">
                  <c:v>5410.70701245306</c:v>
                </c:pt>
                <c:pt idx="515">
                  <c:v>5417.074203606842</c:v>
                </c:pt>
                <c:pt idx="516">
                  <c:v>5417.074203606842</c:v>
                </c:pt>
                <c:pt idx="517">
                  <c:v>5423.441394760621</c:v>
                </c:pt>
                <c:pt idx="518">
                  <c:v>5428.56270598443</c:v>
                </c:pt>
                <c:pt idx="519">
                  <c:v>5438.074604942493</c:v>
                </c:pt>
                <c:pt idx="520">
                  <c:v>5440.644140347656</c:v>
                </c:pt>
                <c:pt idx="521">
                  <c:v>5444.441796096276</c:v>
                </c:pt>
                <c:pt idx="522">
                  <c:v>5444.441796096276</c:v>
                </c:pt>
                <c:pt idx="523">
                  <c:v>5445.687676026247</c:v>
                </c:pt>
                <c:pt idx="524">
                  <c:v>5447.58650390056</c:v>
                </c:pt>
                <c:pt idx="525">
                  <c:v>5475.624803920845</c:v>
                </c:pt>
                <c:pt idx="526">
                  <c:v>5477.523631795155</c:v>
                </c:pt>
                <c:pt idx="527">
                  <c:v>5478.847287270341</c:v>
                </c:pt>
                <c:pt idx="528">
                  <c:v>5483.96859849415</c:v>
                </c:pt>
                <c:pt idx="529">
                  <c:v>5483.96859849415</c:v>
                </c:pt>
                <c:pt idx="530">
                  <c:v>5485.789650823247</c:v>
                </c:pt>
                <c:pt idx="531">
                  <c:v>5487.113306298434</c:v>
                </c:pt>
                <c:pt idx="532">
                  <c:v>5490.335789647931</c:v>
                </c:pt>
                <c:pt idx="533">
                  <c:v>5503.070171955491</c:v>
                </c:pt>
                <c:pt idx="534">
                  <c:v>5507.538535234963</c:v>
                </c:pt>
                <c:pt idx="535">
                  <c:v>5517.05043419303</c:v>
                </c:pt>
                <c:pt idx="536">
                  <c:v>5520.84808994165</c:v>
                </c:pt>
                <c:pt idx="537">
                  <c:v>5524.070573291146</c:v>
                </c:pt>
                <c:pt idx="538">
                  <c:v>5525.31645322112</c:v>
                </c:pt>
                <c:pt idx="539">
                  <c:v>5525.31645322112</c:v>
                </c:pt>
                <c:pt idx="540">
                  <c:v>5532.929524304874</c:v>
                </c:pt>
                <c:pt idx="541">
                  <c:v>5541.195543332965</c:v>
                </c:pt>
                <c:pt idx="542">
                  <c:v>5542.519198808152</c:v>
                </c:pt>
                <c:pt idx="543">
                  <c:v>5542.519198808152</c:v>
                </c:pt>
                <c:pt idx="544">
                  <c:v>5553.929925640526</c:v>
                </c:pt>
                <c:pt idx="545">
                  <c:v>5565.418428018118</c:v>
                </c:pt>
                <c:pt idx="546">
                  <c:v>5565.418428018118</c:v>
                </c:pt>
                <c:pt idx="547">
                  <c:v>5568.640911367613</c:v>
                </c:pt>
                <c:pt idx="548">
                  <c:v>5569.886791297588</c:v>
                </c:pt>
                <c:pt idx="549">
                  <c:v>5601.722747066493</c:v>
                </c:pt>
                <c:pt idx="550">
                  <c:v>5601.722747066493</c:v>
                </c:pt>
                <c:pt idx="551">
                  <c:v>5620.824320527835</c:v>
                </c:pt>
                <c:pt idx="552">
                  <c:v>5627.191511681618</c:v>
                </c:pt>
                <c:pt idx="553">
                  <c:v>5627.191511681618</c:v>
                </c:pt>
                <c:pt idx="554">
                  <c:v>5627.191511681618</c:v>
                </c:pt>
                <c:pt idx="555">
                  <c:v>5629.090339555928</c:v>
                </c:pt>
                <c:pt idx="556">
                  <c:v>5635.457530709707</c:v>
                </c:pt>
                <c:pt idx="557">
                  <c:v>5646.293085142958</c:v>
                </c:pt>
                <c:pt idx="558">
                  <c:v>5660.35112292571</c:v>
                </c:pt>
                <c:pt idx="559">
                  <c:v>5671.761849758087</c:v>
                </c:pt>
                <c:pt idx="560">
                  <c:v>5676.805385436679</c:v>
                </c:pt>
                <c:pt idx="561">
                  <c:v>5678.129040911865</c:v>
                </c:pt>
                <c:pt idx="562">
                  <c:v>5678.129040911865</c:v>
                </c:pt>
                <c:pt idx="563">
                  <c:v>5689.53976774424</c:v>
                </c:pt>
                <c:pt idx="564">
                  <c:v>5700.453097722708</c:v>
                </c:pt>
                <c:pt idx="565">
                  <c:v>5708.641341205584</c:v>
                </c:pt>
                <c:pt idx="566">
                  <c:v>5709.964996680771</c:v>
                </c:pt>
                <c:pt idx="567">
                  <c:v>5711.86382455508</c:v>
                </c:pt>
                <c:pt idx="568">
                  <c:v>5724.598206862644</c:v>
                </c:pt>
                <c:pt idx="569">
                  <c:v>5727.74291466693</c:v>
                </c:pt>
                <c:pt idx="570">
                  <c:v>5730.965398016423</c:v>
                </c:pt>
                <c:pt idx="571">
                  <c:v>5738.65624464539</c:v>
                </c:pt>
                <c:pt idx="572">
                  <c:v>5746.844488128269</c:v>
                </c:pt>
                <c:pt idx="573">
                  <c:v>5755.858990232427</c:v>
                </c:pt>
                <c:pt idx="574">
                  <c:v>5764.047233715303</c:v>
                </c:pt>
                <c:pt idx="575">
                  <c:v>5778.680443897176</c:v>
                </c:pt>
                <c:pt idx="576">
                  <c:v>5786.371290526145</c:v>
                </c:pt>
                <c:pt idx="577">
                  <c:v>5786.371290526145</c:v>
                </c:pt>
                <c:pt idx="578">
                  <c:v>5801.004500708016</c:v>
                </c:pt>
                <c:pt idx="579">
                  <c:v>5805.472863987487</c:v>
                </c:pt>
                <c:pt idx="580">
                  <c:v>5810.516399666083</c:v>
                </c:pt>
                <c:pt idx="581">
                  <c:v>5811.840055141269</c:v>
                </c:pt>
                <c:pt idx="582">
                  <c:v>5814.984762945552</c:v>
                </c:pt>
                <c:pt idx="583">
                  <c:v>5824.574437448829</c:v>
                </c:pt>
                <c:pt idx="584">
                  <c:v>5846.89849425967</c:v>
                </c:pt>
                <c:pt idx="585">
                  <c:v>5875.51196667908</c:v>
                </c:pt>
                <c:pt idx="586">
                  <c:v>5875.51196667908</c:v>
                </c:pt>
                <c:pt idx="587">
                  <c:v>5885.023865637144</c:v>
                </c:pt>
                <c:pt idx="588">
                  <c:v>5889.57000446183</c:v>
                </c:pt>
                <c:pt idx="589">
                  <c:v>5891.46883233614</c:v>
                </c:pt>
                <c:pt idx="590">
                  <c:v>5900.980731294202</c:v>
                </c:pt>
                <c:pt idx="591">
                  <c:v>5902.226611224176</c:v>
                </c:pt>
                <c:pt idx="592">
                  <c:v>5906.10204251801</c:v>
                </c:pt>
                <c:pt idx="593">
                  <c:v>5911.816285727454</c:v>
                </c:pt>
                <c:pt idx="594">
                  <c:v>5913.715113601766</c:v>
                </c:pt>
                <c:pt idx="595">
                  <c:v>5931.570807133136</c:v>
                </c:pt>
                <c:pt idx="596">
                  <c:v>5939.183878216889</c:v>
                </c:pt>
                <c:pt idx="597">
                  <c:v>5943.65224149636</c:v>
                </c:pt>
                <c:pt idx="598">
                  <c:v>5946.796949300645</c:v>
                </c:pt>
                <c:pt idx="599">
                  <c:v>5980.609508489073</c:v>
                </c:pt>
                <c:pt idx="600">
                  <c:v>5996.488598600919</c:v>
                </c:pt>
                <c:pt idx="601">
                  <c:v>6002.855789754701</c:v>
                </c:pt>
                <c:pt idx="602">
                  <c:v>6006.078273104198</c:v>
                </c:pt>
                <c:pt idx="603">
                  <c:v>6028.324554369825</c:v>
                </c:pt>
                <c:pt idx="604">
                  <c:v>6033.445865593633</c:v>
                </c:pt>
                <c:pt idx="605">
                  <c:v>6039.16010880308</c:v>
                </c:pt>
                <c:pt idx="606">
                  <c:v>6044.20364448167</c:v>
                </c:pt>
                <c:pt idx="607">
                  <c:v>6053.79331898495</c:v>
                </c:pt>
                <c:pt idx="608">
                  <c:v>6056.938026789235</c:v>
                </c:pt>
                <c:pt idx="609">
                  <c:v>6068.42652916682</c:v>
                </c:pt>
                <c:pt idx="610">
                  <c:v>6076.039600250576</c:v>
                </c:pt>
                <c:pt idx="611">
                  <c:v>6095.218949257133</c:v>
                </c:pt>
                <c:pt idx="612">
                  <c:v>6098.363657061418</c:v>
                </c:pt>
                <c:pt idx="613">
                  <c:v>6098.363657061418</c:v>
                </c:pt>
                <c:pt idx="614">
                  <c:v>6102.832020340887</c:v>
                </c:pt>
                <c:pt idx="615">
                  <c:v>6102.832020340887</c:v>
                </c:pt>
                <c:pt idx="616">
                  <c:v>6112.99686724329</c:v>
                </c:pt>
                <c:pt idx="617">
                  <c:v>6115.56640264845</c:v>
                </c:pt>
                <c:pt idx="618">
                  <c:v>6125.078301606512</c:v>
                </c:pt>
                <c:pt idx="619">
                  <c:v>6125.15607715173</c:v>
                </c:pt>
                <c:pt idx="620">
                  <c:v>6141.035167263575</c:v>
                </c:pt>
                <c:pt idx="621">
                  <c:v>6142.933995137882</c:v>
                </c:pt>
                <c:pt idx="622">
                  <c:v>6171.547467557293</c:v>
                </c:pt>
                <c:pt idx="623">
                  <c:v>6171.547467557293</c:v>
                </c:pt>
                <c:pt idx="624">
                  <c:v>6171.547467557293</c:v>
                </c:pt>
                <c:pt idx="625">
                  <c:v>6186.258453284378</c:v>
                </c:pt>
                <c:pt idx="626">
                  <c:v>6211.727217899504</c:v>
                </c:pt>
                <c:pt idx="627">
                  <c:v>6214.21897775945</c:v>
                </c:pt>
                <c:pt idx="628">
                  <c:v>6248.031536947877</c:v>
                </c:pt>
                <c:pt idx="629">
                  <c:v>6249.930364822188</c:v>
                </c:pt>
                <c:pt idx="630">
                  <c:v>6253.075072626471</c:v>
                </c:pt>
                <c:pt idx="631">
                  <c:v>6257.543435905944</c:v>
                </c:pt>
                <c:pt idx="632">
                  <c:v>6257.543435905944</c:v>
                </c:pt>
                <c:pt idx="633">
                  <c:v>6275.3213538921</c:v>
                </c:pt>
                <c:pt idx="634">
                  <c:v>6294.422927353441</c:v>
                </c:pt>
                <c:pt idx="635">
                  <c:v>6297.070238303817</c:v>
                </c:pt>
                <c:pt idx="636">
                  <c:v>6305.258481786694</c:v>
                </c:pt>
                <c:pt idx="637">
                  <c:v>6308.480965136192</c:v>
                </c:pt>
                <c:pt idx="638">
                  <c:v>6317.992864094258</c:v>
                </c:pt>
                <c:pt idx="639">
                  <c:v>6319.316519569446</c:v>
                </c:pt>
                <c:pt idx="640">
                  <c:v>6323.114175318064</c:v>
                </c:pt>
                <c:pt idx="641">
                  <c:v>6326.336658667562</c:v>
                </c:pt>
                <c:pt idx="642">
                  <c:v>6351.152475338351</c:v>
                </c:pt>
                <c:pt idx="643">
                  <c:v>6359.418494366441</c:v>
                </c:pt>
                <c:pt idx="644">
                  <c:v>6367.031565450196</c:v>
                </c:pt>
                <c:pt idx="645">
                  <c:v>6386.13313891154</c:v>
                </c:pt>
                <c:pt idx="646">
                  <c:v>6386.210914456753</c:v>
                </c:pt>
                <c:pt idx="647">
                  <c:v>6386.786086855877</c:v>
                </c:pt>
                <c:pt idx="648">
                  <c:v>6407.133540247193</c:v>
                </c:pt>
                <c:pt idx="649">
                  <c:v>6408.45719572238</c:v>
                </c:pt>
                <c:pt idx="650">
                  <c:v>6411.601903526661</c:v>
                </c:pt>
                <c:pt idx="651">
                  <c:v>6423.09040590425</c:v>
                </c:pt>
                <c:pt idx="652">
                  <c:v>6424.989233778562</c:v>
                </c:pt>
                <c:pt idx="653">
                  <c:v>6435.824788211815</c:v>
                </c:pt>
                <c:pt idx="654">
                  <c:v>6440.946099435621</c:v>
                </c:pt>
                <c:pt idx="655">
                  <c:v>6445.33668716988</c:v>
                </c:pt>
                <c:pt idx="656">
                  <c:v>6446.660342645067</c:v>
                </c:pt>
                <c:pt idx="657">
                  <c:v>6448.559170519375</c:v>
                </c:pt>
                <c:pt idx="658">
                  <c:v>6463.19238070125</c:v>
                </c:pt>
                <c:pt idx="659">
                  <c:v>6470.883227330217</c:v>
                </c:pt>
                <c:pt idx="660">
                  <c:v>6480.395126288281</c:v>
                </c:pt>
                <c:pt idx="661">
                  <c:v>6483.539834092565</c:v>
                </c:pt>
                <c:pt idx="662">
                  <c:v>6485.438661966876</c:v>
                </c:pt>
                <c:pt idx="663">
                  <c:v>6491.88362866587</c:v>
                </c:pt>
                <c:pt idx="664">
                  <c:v>6498.250819819652</c:v>
                </c:pt>
                <c:pt idx="665">
                  <c:v>6510.332254182876</c:v>
                </c:pt>
                <c:pt idx="666">
                  <c:v>6515.453565406685</c:v>
                </c:pt>
                <c:pt idx="667">
                  <c:v>6524.96546436475</c:v>
                </c:pt>
                <c:pt idx="668">
                  <c:v>6526.289119839936</c:v>
                </c:pt>
                <c:pt idx="669">
                  <c:v>6542.821157896118</c:v>
                </c:pt>
                <c:pt idx="670">
                  <c:v>6554.902592259344</c:v>
                </c:pt>
                <c:pt idx="671">
                  <c:v>6556.801420133654</c:v>
                </c:pt>
                <c:pt idx="672">
                  <c:v>6564.492266762625</c:v>
                </c:pt>
                <c:pt idx="673">
                  <c:v>6580.371356874468</c:v>
                </c:pt>
                <c:pt idx="674">
                  <c:v>6583.593840223964</c:v>
                </c:pt>
                <c:pt idx="675">
                  <c:v>6588.637375902559</c:v>
                </c:pt>
                <c:pt idx="676">
                  <c:v>6588.637375902559</c:v>
                </c:pt>
                <c:pt idx="677">
                  <c:v>6593.105739182033</c:v>
                </c:pt>
                <c:pt idx="678">
                  <c:v>6600.048102734933</c:v>
                </c:pt>
                <c:pt idx="679">
                  <c:v>6601.37175821012</c:v>
                </c:pt>
                <c:pt idx="680">
                  <c:v>6610.961432713401</c:v>
                </c:pt>
                <c:pt idx="681">
                  <c:v>6614.106140517686</c:v>
                </c:pt>
                <c:pt idx="682">
                  <c:v>6640.898560607995</c:v>
                </c:pt>
                <c:pt idx="683">
                  <c:v>6650.410459566061</c:v>
                </c:pt>
                <c:pt idx="684">
                  <c:v>6655.531770789867</c:v>
                </c:pt>
                <c:pt idx="685">
                  <c:v>6696.87962551684</c:v>
                </c:pt>
                <c:pt idx="686">
                  <c:v>6696.87962551684</c:v>
                </c:pt>
                <c:pt idx="687">
                  <c:v>6696.87962551684</c:v>
                </c:pt>
                <c:pt idx="688">
                  <c:v>6710.93766329959</c:v>
                </c:pt>
                <c:pt idx="689">
                  <c:v>6723.672045607152</c:v>
                </c:pt>
                <c:pt idx="690">
                  <c:v>6724.247218006272</c:v>
                </c:pt>
                <c:pt idx="691">
                  <c:v>6728.715581285745</c:v>
                </c:pt>
                <c:pt idx="692">
                  <c:v>6729.96146121572</c:v>
                </c:pt>
                <c:pt idx="693">
                  <c:v>6739.551135718998</c:v>
                </c:pt>
                <c:pt idx="694">
                  <c:v>6763.774020404146</c:v>
                </c:pt>
                <c:pt idx="695">
                  <c:v>6765.019900334119</c:v>
                </c:pt>
                <c:pt idx="696">
                  <c:v>6774.6095748374</c:v>
                </c:pt>
                <c:pt idx="697">
                  <c:v>6792.387492823554</c:v>
                </c:pt>
                <c:pt idx="698">
                  <c:v>6792.387492823554</c:v>
                </c:pt>
                <c:pt idx="699">
                  <c:v>6792.387492823554</c:v>
                </c:pt>
                <c:pt idx="700">
                  <c:v>6792.387492823554</c:v>
                </c:pt>
                <c:pt idx="701">
                  <c:v>6793.633372753528</c:v>
                </c:pt>
                <c:pt idx="702">
                  <c:v>6812.812721760085</c:v>
                </c:pt>
                <c:pt idx="703">
                  <c:v>6824.22344859246</c:v>
                </c:pt>
                <c:pt idx="704">
                  <c:v>6830.590639746241</c:v>
                </c:pt>
                <c:pt idx="705">
                  <c:v>6843.325022053803</c:v>
                </c:pt>
                <c:pt idx="706">
                  <c:v>6857.958232235677</c:v>
                </c:pt>
                <c:pt idx="707">
                  <c:v>6867.547906738951</c:v>
                </c:pt>
                <c:pt idx="708">
                  <c:v>6868.793786668927</c:v>
                </c:pt>
                <c:pt idx="709">
                  <c:v>6870.0396665989</c:v>
                </c:pt>
                <c:pt idx="710">
                  <c:v>6873.2621499484</c:v>
                </c:pt>
                <c:pt idx="711">
                  <c:v>6878.383461172206</c:v>
                </c:pt>
                <c:pt idx="712">
                  <c:v>6880.204513501303</c:v>
                </c:pt>
                <c:pt idx="713">
                  <c:v>6880.282289046516</c:v>
                </c:pt>
                <c:pt idx="714">
                  <c:v>6881.52816897649</c:v>
                </c:pt>
                <c:pt idx="715">
                  <c:v>6885.996532255962</c:v>
                </c:pt>
                <c:pt idx="716">
                  <c:v>6894.262551284052</c:v>
                </c:pt>
                <c:pt idx="717">
                  <c:v>6895.508431214024</c:v>
                </c:pt>
                <c:pt idx="718">
                  <c:v>6896.161379158363</c:v>
                </c:pt>
                <c:pt idx="719">
                  <c:v>6902.528570312143</c:v>
                </c:pt>
                <c:pt idx="720">
                  <c:v>6903.774450242116</c:v>
                </c:pt>
                <c:pt idx="721">
                  <c:v>6914.61000467537</c:v>
                </c:pt>
                <c:pt idx="722">
                  <c:v>6915.262952619704</c:v>
                </c:pt>
                <c:pt idx="723">
                  <c:v>6917.832488024867</c:v>
                </c:pt>
                <c:pt idx="724">
                  <c:v>6927.344386982933</c:v>
                </c:pt>
                <c:pt idx="725">
                  <c:v>6935.688181556236</c:v>
                </c:pt>
                <c:pt idx="726">
                  <c:v>6938.832889360522</c:v>
                </c:pt>
                <c:pt idx="727">
                  <c:v>6943.954200584326</c:v>
                </c:pt>
                <c:pt idx="728">
                  <c:v>6945.200080514301</c:v>
                </c:pt>
                <c:pt idx="729">
                  <c:v>6965.547533905618</c:v>
                </c:pt>
                <c:pt idx="730">
                  <c:v>7001.258920968356</c:v>
                </c:pt>
                <c:pt idx="731">
                  <c:v>7002.504800898331</c:v>
                </c:pt>
                <c:pt idx="732">
                  <c:v>7007.548336576923</c:v>
                </c:pt>
                <c:pt idx="733">
                  <c:v>7016.56283868108</c:v>
                </c:pt>
                <c:pt idx="734">
                  <c:v>7026.074737639144</c:v>
                </c:pt>
                <c:pt idx="735">
                  <c:v>7037.563240016732</c:v>
                </c:pt>
                <c:pt idx="736">
                  <c:v>7039.462067891043</c:v>
                </c:pt>
                <c:pt idx="737">
                  <c:v>7053.44233012858</c:v>
                </c:pt>
                <c:pt idx="738">
                  <c:v>7056.664813478078</c:v>
                </c:pt>
                <c:pt idx="739">
                  <c:v>7064.277884561832</c:v>
                </c:pt>
                <c:pt idx="740">
                  <c:v>7080.809922618016</c:v>
                </c:pt>
                <c:pt idx="741">
                  <c:v>7093.544304925575</c:v>
                </c:pt>
                <c:pt idx="742">
                  <c:v>7106.278687233135</c:v>
                </c:pt>
                <c:pt idx="743">
                  <c:v>7117.11424166639</c:v>
                </c:pt>
                <c:pt idx="744">
                  <c:v>7118.360121596366</c:v>
                </c:pt>
                <c:pt idx="745">
                  <c:v>7126.703916169668</c:v>
                </c:pt>
                <c:pt idx="746">
                  <c:v>7127.949796099641</c:v>
                </c:pt>
                <c:pt idx="747">
                  <c:v>7148.950197435293</c:v>
                </c:pt>
                <c:pt idx="748">
                  <c:v>7174.41896205042</c:v>
                </c:pt>
                <c:pt idx="749">
                  <c:v>7179.540273274228</c:v>
                </c:pt>
                <c:pt idx="750">
                  <c:v>7210.723281098794</c:v>
                </c:pt>
                <c:pt idx="751">
                  <c:v>7222.134007931169</c:v>
                </c:pt>
                <c:pt idx="752">
                  <c:v>7225.356491280668</c:v>
                </c:pt>
                <c:pt idx="753">
                  <c:v>7231.72368243445</c:v>
                </c:pt>
                <c:pt idx="754">
                  <c:v>7238.090873588231</c:v>
                </c:pt>
                <c:pt idx="755">
                  <c:v>7241.235581392511</c:v>
                </c:pt>
                <c:pt idx="756">
                  <c:v>7250.825255895791</c:v>
                </c:pt>
                <c:pt idx="757">
                  <c:v>7268.680949427161</c:v>
                </c:pt>
                <c:pt idx="758">
                  <c:v>7269.926829357135</c:v>
                </c:pt>
                <c:pt idx="759">
                  <c:v>7274.97036503573</c:v>
                </c:pt>
                <c:pt idx="760">
                  <c:v>7278.192848385227</c:v>
                </c:pt>
                <c:pt idx="761">
                  <c:v>7278.192848385227</c:v>
                </c:pt>
                <c:pt idx="762">
                  <c:v>7301.762785126039</c:v>
                </c:pt>
                <c:pt idx="763">
                  <c:v>7325.332721866857</c:v>
                </c:pt>
                <c:pt idx="764">
                  <c:v>7366.758352139037</c:v>
                </c:pt>
                <c:pt idx="765">
                  <c:v>7369.903059943322</c:v>
                </c:pt>
                <c:pt idx="766">
                  <c:v>7376.270251097104</c:v>
                </c:pt>
                <c:pt idx="767">
                  <c:v>7386.435097999503</c:v>
                </c:pt>
                <c:pt idx="768">
                  <c:v>7414.473398019792</c:v>
                </c:pt>
                <c:pt idx="769">
                  <c:v>7417.69588136929</c:v>
                </c:pt>
                <c:pt idx="770">
                  <c:v>7420.84058917357</c:v>
                </c:pt>
                <c:pt idx="771">
                  <c:v>7421.415761572691</c:v>
                </c:pt>
                <c:pt idx="772">
                  <c:v>7425.96190039738</c:v>
                </c:pt>
                <c:pt idx="773">
                  <c:v>7441.840990509225</c:v>
                </c:pt>
                <c:pt idx="774">
                  <c:v>7480.04413743191</c:v>
                </c:pt>
                <c:pt idx="775">
                  <c:v>7486.411328585692</c:v>
                </c:pt>
                <c:pt idx="776">
                  <c:v>7486.411328585692</c:v>
                </c:pt>
                <c:pt idx="777">
                  <c:v>7490.879691865164</c:v>
                </c:pt>
                <c:pt idx="778">
                  <c:v>7499.145710893256</c:v>
                </c:pt>
                <c:pt idx="779">
                  <c:v>7506.758781977009</c:v>
                </c:pt>
                <c:pt idx="780">
                  <c:v>7518.247284354596</c:v>
                </c:pt>
                <c:pt idx="781">
                  <c:v>7518.247284354596</c:v>
                </c:pt>
                <c:pt idx="782">
                  <c:v>7565.96233023535</c:v>
                </c:pt>
                <c:pt idx="783">
                  <c:v>7587.040507116215</c:v>
                </c:pt>
                <c:pt idx="784">
                  <c:v>7589.610042521375</c:v>
                </c:pt>
                <c:pt idx="785">
                  <c:v>7593.407698269996</c:v>
                </c:pt>
                <c:pt idx="786">
                  <c:v>7594.653578199972</c:v>
                </c:pt>
                <c:pt idx="787">
                  <c:v>7602.91959722806</c:v>
                </c:pt>
                <c:pt idx="788">
                  <c:v>7608.71161598272</c:v>
                </c:pt>
                <c:pt idx="789">
                  <c:v>7609.286788381843</c:v>
                </c:pt>
                <c:pt idx="790">
                  <c:v>7640.547571751628</c:v>
                </c:pt>
                <c:pt idx="791">
                  <c:v>7644.267451955033</c:v>
                </c:pt>
                <c:pt idx="792">
                  <c:v>7645.591107430217</c:v>
                </c:pt>
                <c:pt idx="793">
                  <c:v>7658.325489737783</c:v>
                </c:pt>
                <c:pt idx="794">
                  <c:v>7681.895426478595</c:v>
                </c:pt>
                <c:pt idx="795">
                  <c:v>7690.161445506688</c:v>
                </c:pt>
                <c:pt idx="796">
                  <c:v>7694.629808786158</c:v>
                </c:pt>
                <c:pt idx="797">
                  <c:v>7700.996999939941</c:v>
                </c:pt>
                <c:pt idx="798">
                  <c:v>7720.673745800405</c:v>
                </c:pt>
                <c:pt idx="799">
                  <c:v>7731.509300233658</c:v>
                </c:pt>
                <c:pt idx="800">
                  <c:v>7731.58707577887</c:v>
                </c:pt>
                <c:pt idx="801">
                  <c:v>7731.58707577887</c:v>
                </c:pt>
                <c:pt idx="802">
                  <c:v>7737.876491387438</c:v>
                </c:pt>
                <c:pt idx="803">
                  <c:v>7747.466165890718</c:v>
                </c:pt>
                <c:pt idx="804">
                  <c:v>7760.20054819828</c:v>
                </c:pt>
                <c:pt idx="805">
                  <c:v>7763.423031547775</c:v>
                </c:pt>
                <c:pt idx="806">
                  <c:v>7763.423031547775</c:v>
                </c:pt>
                <c:pt idx="807">
                  <c:v>7771.036102631532</c:v>
                </c:pt>
                <c:pt idx="808">
                  <c:v>7774.833758380149</c:v>
                </c:pt>
                <c:pt idx="809">
                  <c:v>7793.282383897158</c:v>
                </c:pt>
                <c:pt idx="810">
                  <c:v>7803.44723079956</c:v>
                </c:pt>
                <c:pt idx="811">
                  <c:v>7819.404096456617</c:v>
                </c:pt>
                <c:pt idx="812">
                  <c:v>7836.606842043651</c:v>
                </c:pt>
                <c:pt idx="813">
                  <c:v>7862.075606658774</c:v>
                </c:pt>
                <c:pt idx="814">
                  <c:v>7863.399262133963</c:v>
                </c:pt>
                <c:pt idx="815">
                  <c:v>7887.544371273901</c:v>
                </c:pt>
                <c:pt idx="816">
                  <c:v>7893.91156242768</c:v>
                </c:pt>
                <c:pt idx="817">
                  <c:v>7913.013135889026</c:v>
                </c:pt>
                <c:pt idx="818">
                  <c:v>7922.602810392302</c:v>
                </c:pt>
                <c:pt idx="819">
                  <c:v>7933.360589280342</c:v>
                </c:pt>
                <c:pt idx="820">
                  <c:v>7938.481900504148</c:v>
                </c:pt>
                <c:pt idx="821">
                  <c:v>7953.11511068602</c:v>
                </c:pt>
                <c:pt idx="822">
                  <c:v>7962.051837244963</c:v>
                </c:pt>
                <c:pt idx="823">
                  <c:v>7992.641913083893</c:v>
                </c:pt>
                <c:pt idx="824">
                  <c:v>7997.032500818153</c:v>
                </c:pt>
                <c:pt idx="825">
                  <c:v>8011.665711000026</c:v>
                </c:pt>
                <c:pt idx="826">
                  <c:v>8014.888194349523</c:v>
                </c:pt>
                <c:pt idx="827">
                  <c:v>8018.032902153804</c:v>
                </c:pt>
                <c:pt idx="828">
                  <c:v>8033.989767810866</c:v>
                </c:pt>
                <c:pt idx="829">
                  <c:v>8044.825322244118</c:v>
                </c:pt>
                <c:pt idx="830">
                  <c:v>8048.047805593616</c:v>
                </c:pt>
                <c:pt idx="831">
                  <c:v>8067.724551454081</c:v>
                </c:pt>
                <c:pt idx="832">
                  <c:v>8077.314225957357</c:v>
                </c:pt>
                <c:pt idx="833">
                  <c:v>8110.39606165624</c:v>
                </c:pt>
                <c:pt idx="834">
                  <c:v>8116.763252810018</c:v>
                </c:pt>
                <c:pt idx="835">
                  <c:v>8118.086908285206</c:v>
                </c:pt>
                <c:pt idx="836">
                  <c:v>8119.907960614303</c:v>
                </c:pt>
                <c:pt idx="837">
                  <c:v>8119.907960614303</c:v>
                </c:pt>
                <c:pt idx="838">
                  <c:v>8130.743515047554</c:v>
                </c:pt>
                <c:pt idx="839">
                  <c:v>8147.275553103736</c:v>
                </c:pt>
                <c:pt idx="840">
                  <c:v>8153.067571858394</c:v>
                </c:pt>
                <c:pt idx="841">
                  <c:v>8153.64274425752</c:v>
                </c:pt>
                <c:pt idx="842">
                  <c:v>8164.556074235983</c:v>
                </c:pt>
                <c:pt idx="843">
                  <c:v>8178.536336473523</c:v>
                </c:pt>
                <c:pt idx="844">
                  <c:v>8180.43516434783</c:v>
                </c:pt>
                <c:pt idx="845">
                  <c:v>8212.271120116736</c:v>
                </c:pt>
                <c:pt idx="846">
                  <c:v>8214.169947991047</c:v>
                </c:pt>
                <c:pt idx="847">
                  <c:v>8215.493603466231</c:v>
                </c:pt>
                <c:pt idx="848">
                  <c:v>8223.106674549985</c:v>
                </c:pt>
                <c:pt idx="849">
                  <c:v>8228.150210228581</c:v>
                </c:pt>
                <c:pt idx="850">
                  <c:v>8233.271521452388</c:v>
                </c:pt>
                <c:pt idx="851">
                  <c:v>8256.8414581932</c:v>
                </c:pt>
                <c:pt idx="852">
                  <c:v>8274.619376179358</c:v>
                </c:pt>
                <c:pt idx="853">
                  <c:v>8275.943031654544</c:v>
                </c:pt>
                <c:pt idx="854">
                  <c:v>8280.411394934015</c:v>
                </c:pt>
                <c:pt idx="855">
                  <c:v>8280.411394934015</c:v>
                </c:pt>
                <c:pt idx="856">
                  <c:v>8316.045006451544</c:v>
                </c:pt>
                <c:pt idx="857">
                  <c:v>8335.146579912887</c:v>
                </c:pt>
                <c:pt idx="858">
                  <c:v>8338.29128771717</c:v>
                </c:pt>
                <c:pt idx="859">
                  <c:v>8373.34972683557</c:v>
                </c:pt>
                <c:pt idx="860">
                  <c:v>8389.228816947418</c:v>
                </c:pt>
                <c:pt idx="861">
                  <c:v>8400.064371380671</c:v>
                </c:pt>
                <c:pt idx="862">
                  <c:v>8420.489600317201</c:v>
                </c:pt>
                <c:pt idx="863">
                  <c:v>8422.388428191514</c:v>
                </c:pt>
                <c:pt idx="864">
                  <c:v>8424.28725606582</c:v>
                </c:pt>
                <c:pt idx="865">
                  <c:v>8435.122810499073</c:v>
                </c:pt>
                <c:pt idx="866">
                  <c:v>8436.368690429046</c:v>
                </c:pt>
                <c:pt idx="867">
                  <c:v>8476.470665226041</c:v>
                </c:pt>
                <c:pt idx="868">
                  <c:v>8484.161511855008</c:v>
                </c:pt>
                <c:pt idx="869">
                  <c:v>8484.161511855008</c:v>
                </c:pt>
                <c:pt idx="870">
                  <c:v>8525.587142127195</c:v>
                </c:pt>
                <c:pt idx="871">
                  <c:v>8536.99786895957</c:v>
                </c:pt>
                <c:pt idx="872">
                  <c:v>8545.263887987663</c:v>
                </c:pt>
                <c:pt idx="873">
                  <c:v>8548.408595791945</c:v>
                </c:pt>
                <c:pt idx="874">
                  <c:v>8570.157480203661</c:v>
                </c:pt>
                <c:pt idx="875">
                  <c:v>8581.568207036038</c:v>
                </c:pt>
                <c:pt idx="876">
                  <c:v>8583.467034910345</c:v>
                </c:pt>
                <c:pt idx="877">
                  <c:v>8589.18127811979</c:v>
                </c:pt>
                <c:pt idx="878">
                  <c:v>8589.259053665004</c:v>
                </c:pt>
                <c:pt idx="879">
                  <c:v>8589.834226064125</c:v>
                </c:pt>
                <c:pt idx="880">
                  <c:v>8594.302589343599</c:v>
                </c:pt>
                <c:pt idx="881">
                  <c:v>8610.181679455445</c:v>
                </c:pt>
                <c:pt idx="882">
                  <c:v>8613.404162804947</c:v>
                </c:pt>
                <c:pt idx="883">
                  <c:v>8624.239717238198</c:v>
                </c:pt>
                <c:pt idx="884">
                  <c:v>8632.505736266283</c:v>
                </c:pt>
                <c:pt idx="885">
                  <c:v>8638.872927420063</c:v>
                </c:pt>
                <c:pt idx="886">
                  <c:v>8659.873328755717</c:v>
                </c:pt>
                <c:pt idx="887">
                  <c:v>8667.486399839472</c:v>
                </c:pt>
                <c:pt idx="888">
                  <c:v>8678.974902217061</c:v>
                </c:pt>
                <c:pt idx="889">
                  <c:v>8684.689145426507</c:v>
                </c:pt>
                <c:pt idx="890">
                  <c:v>8720.322756944033</c:v>
                </c:pt>
                <c:pt idx="891">
                  <c:v>8724.791120223501</c:v>
                </c:pt>
                <c:pt idx="892">
                  <c:v>8729.912431447312</c:v>
                </c:pt>
                <c:pt idx="893">
                  <c:v>8743.970469230062</c:v>
                </c:pt>
                <c:pt idx="894">
                  <c:v>8758.603679411935</c:v>
                </c:pt>
                <c:pt idx="895">
                  <c:v>8771.338061719498</c:v>
                </c:pt>
                <c:pt idx="896">
                  <c:v>8786.564203887005</c:v>
                </c:pt>
                <c:pt idx="897">
                  <c:v>8788.540807306528</c:v>
                </c:pt>
                <c:pt idx="898">
                  <c:v>8801.275189614091</c:v>
                </c:pt>
                <c:pt idx="899">
                  <c:v>8804.419897418375</c:v>
                </c:pt>
                <c:pt idx="900">
                  <c:v>8822.275590949745</c:v>
                </c:pt>
                <c:pt idx="901">
                  <c:v>8824.767350809692</c:v>
                </c:pt>
                <c:pt idx="902">
                  <c:v>8831.787489907809</c:v>
                </c:pt>
                <c:pt idx="903">
                  <c:v>8836.255853187282</c:v>
                </c:pt>
                <c:pt idx="904">
                  <c:v>8842.62304434106</c:v>
                </c:pt>
                <c:pt idx="905">
                  <c:v>8860.47873787243</c:v>
                </c:pt>
                <c:pt idx="906">
                  <c:v>8869.990636830495</c:v>
                </c:pt>
                <c:pt idx="907">
                  <c:v>8871.314292305687</c:v>
                </c:pt>
                <c:pt idx="908">
                  <c:v>8888.439262347506</c:v>
                </c:pt>
                <c:pt idx="909">
                  <c:v>8904.396128004559</c:v>
                </c:pt>
                <c:pt idx="910">
                  <c:v>8911.41626710268</c:v>
                </c:pt>
                <c:pt idx="911">
                  <c:v>8944.49810280156</c:v>
                </c:pt>
                <c:pt idx="912">
                  <c:v>8957.23248510912</c:v>
                </c:pt>
                <c:pt idx="913">
                  <c:v>8957.23248510912</c:v>
                </c:pt>
                <c:pt idx="914">
                  <c:v>8973.18935076618</c:v>
                </c:pt>
                <c:pt idx="915">
                  <c:v>8980.802421849935</c:v>
                </c:pt>
                <c:pt idx="916">
                  <c:v>8990.314320808001</c:v>
                </c:pt>
                <c:pt idx="917">
                  <c:v>8992.21314868231</c:v>
                </c:pt>
                <c:pt idx="918">
                  <c:v>8998.658115381304</c:v>
                </c:pt>
                <c:pt idx="919">
                  <c:v>9027.271587800714</c:v>
                </c:pt>
                <c:pt idx="920">
                  <c:v>9033.638778954496</c:v>
                </c:pt>
                <c:pt idx="921">
                  <c:v>9055.962835765333</c:v>
                </c:pt>
                <c:pt idx="922">
                  <c:v>9063.57590684909</c:v>
                </c:pt>
                <c:pt idx="923">
                  <c:v>9065.474734723399</c:v>
                </c:pt>
                <c:pt idx="924">
                  <c:v>9065.474734723399</c:v>
                </c:pt>
                <c:pt idx="925">
                  <c:v>9068.619442527686</c:v>
                </c:pt>
                <c:pt idx="926">
                  <c:v>9092.189379268493</c:v>
                </c:pt>
                <c:pt idx="927">
                  <c:v>9108.72141732468</c:v>
                </c:pt>
                <c:pt idx="928">
                  <c:v>9117.735919428833</c:v>
                </c:pt>
                <c:pt idx="929">
                  <c:v>9168.595673113874</c:v>
                </c:pt>
                <c:pt idx="930">
                  <c:v>9171.818156463365</c:v>
                </c:pt>
                <c:pt idx="931">
                  <c:v>9178.760520016274</c:v>
                </c:pt>
                <c:pt idx="932">
                  <c:v>9180.084175491456</c:v>
                </c:pt>
                <c:pt idx="933">
                  <c:v>9221.509805763641</c:v>
                </c:pt>
                <c:pt idx="934">
                  <c:v>9241.857259154961</c:v>
                </c:pt>
                <c:pt idx="935">
                  <c:v>9277.490870672485</c:v>
                </c:pt>
                <c:pt idx="936">
                  <c:v>9290.225252980046</c:v>
                </c:pt>
                <c:pt idx="937">
                  <c:v>9336.1192465317</c:v>
                </c:pt>
                <c:pt idx="938">
                  <c:v>9339.26395433599</c:v>
                </c:pt>
                <c:pt idx="939">
                  <c:v>9374.244617909174</c:v>
                </c:pt>
                <c:pt idx="940">
                  <c:v>9393.42396691573</c:v>
                </c:pt>
                <c:pt idx="941">
                  <c:v>9398.467502594327</c:v>
                </c:pt>
                <c:pt idx="942">
                  <c:v>9406.158349223295</c:v>
                </c:pt>
                <c:pt idx="943">
                  <c:v>9418.892731530855</c:v>
                </c:pt>
                <c:pt idx="944">
                  <c:v>9422.037439335144</c:v>
                </c:pt>
                <c:pt idx="945">
                  <c:v>9423.283319265116</c:v>
                </c:pt>
                <c:pt idx="946">
                  <c:v>9466.60777741161</c:v>
                </c:pt>
                <c:pt idx="947">
                  <c:v>9497.197853250536</c:v>
                </c:pt>
                <c:pt idx="948">
                  <c:v>9539.791587907484</c:v>
                </c:pt>
                <c:pt idx="949">
                  <c:v>9577.99473483017</c:v>
                </c:pt>
                <c:pt idx="950">
                  <c:v>9606.68598279479</c:v>
                </c:pt>
                <c:pt idx="951">
                  <c:v>9621.319192976665</c:v>
                </c:pt>
                <c:pt idx="952">
                  <c:v>9671.681549807792</c:v>
                </c:pt>
                <c:pt idx="953">
                  <c:v>9716.17411233904</c:v>
                </c:pt>
                <c:pt idx="954">
                  <c:v>9716.17411233904</c:v>
                </c:pt>
                <c:pt idx="955">
                  <c:v>9729.56144259094</c:v>
                </c:pt>
                <c:pt idx="956">
                  <c:v>9734.02980587041</c:v>
                </c:pt>
                <c:pt idx="957">
                  <c:v>9778.60014394688</c:v>
                </c:pt>
                <c:pt idx="958">
                  <c:v>9807.213616366288</c:v>
                </c:pt>
                <c:pt idx="959">
                  <c:v>9845.416763288971</c:v>
                </c:pt>
                <c:pt idx="960">
                  <c:v>9878.576374533066</c:v>
                </c:pt>
                <c:pt idx="961">
                  <c:v>9899.576775868718</c:v>
                </c:pt>
                <c:pt idx="962">
                  <c:v>10001.45183432922</c:v>
                </c:pt>
                <c:pt idx="963">
                  <c:v>10004.5965421335</c:v>
                </c:pt>
                <c:pt idx="964">
                  <c:v>10006.49537000781</c:v>
                </c:pt>
                <c:pt idx="965">
                  <c:v>10012.28738876247</c:v>
                </c:pt>
                <c:pt idx="966">
                  <c:v>10050.49053568516</c:v>
                </c:pt>
                <c:pt idx="967">
                  <c:v>10052.38936355947</c:v>
                </c:pt>
                <c:pt idx="968">
                  <c:v>10116.06127509728</c:v>
                </c:pt>
                <c:pt idx="969">
                  <c:v>10170.22128767702</c:v>
                </c:pt>
                <c:pt idx="970">
                  <c:v>10173.3659954813</c:v>
                </c:pt>
                <c:pt idx="971">
                  <c:v>10268.87386278803</c:v>
                </c:pt>
                <c:pt idx="972">
                  <c:v>10334.44460220015</c:v>
                </c:pt>
                <c:pt idx="973">
                  <c:v>10386.62801136037</c:v>
                </c:pt>
                <c:pt idx="974">
                  <c:v>10398.11651373796</c:v>
                </c:pt>
                <c:pt idx="975">
                  <c:v>10405.72958482171</c:v>
                </c:pt>
                <c:pt idx="976">
                  <c:v>10415.31925932499</c:v>
                </c:pt>
                <c:pt idx="977">
                  <c:v>10444.01050728961</c:v>
                </c:pt>
                <c:pt idx="978">
                  <c:v>10463.03430520574</c:v>
                </c:pt>
                <c:pt idx="979">
                  <c:v>10517.1943177855</c:v>
                </c:pt>
                <c:pt idx="980">
                  <c:v>10542.66308240061</c:v>
                </c:pt>
                <c:pt idx="981">
                  <c:v>10574.49903816951</c:v>
                </c:pt>
                <c:pt idx="982">
                  <c:v>10592.35473170088</c:v>
                </c:pt>
                <c:pt idx="983">
                  <c:v>10593.60061163086</c:v>
                </c:pt>
                <c:pt idx="984">
                  <c:v>10606.33499393842</c:v>
                </c:pt>
                <c:pt idx="985">
                  <c:v>10657.27252316867</c:v>
                </c:pt>
                <c:pt idx="986">
                  <c:v>10717.72195135699</c:v>
                </c:pt>
                <c:pt idx="987">
                  <c:v>10724.08914251077</c:v>
                </c:pt>
                <c:pt idx="988">
                  <c:v>10797.35072855185</c:v>
                </c:pt>
                <c:pt idx="989">
                  <c:v>10840.67518669835</c:v>
                </c:pt>
                <c:pt idx="990">
                  <c:v>10915.1048771242</c:v>
                </c:pt>
                <c:pt idx="991">
                  <c:v>11101.65224845816</c:v>
                </c:pt>
                <c:pt idx="992">
                  <c:v>11174.91383449925</c:v>
                </c:pt>
                <c:pt idx="993">
                  <c:v>11244.2999892465</c:v>
                </c:pt>
                <c:pt idx="994">
                  <c:v>11307.97190078431</c:v>
                </c:pt>
                <c:pt idx="995">
                  <c:v>11318.21452323193</c:v>
                </c:pt>
                <c:pt idx="996">
                  <c:v>11357.66355008459</c:v>
                </c:pt>
                <c:pt idx="997">
                  <c:v>11458.29272861511</c:v>
                </c:pt>
                <c:pt idx="998">
                  <c:v>11773.42980295467</c:v>
                </c:pt>
                <c:pt idx="999">
                  <c:v>12201.27749018797</c:v>
                </c:pt>
              </c:numCache>
            </c:numRef>
          </c:xVal>
          <c:yVal>
            <c:numRef>
              <c:f>'[1]RiskSim Summary 1'!$D$2:$D$1001</c:f>
              <c:numCache>
                <c:formatCode>0.0000</c:formatCode>
                <c:ptCount val="1000"/>
                <c:pt idx="0">
                  <c:v>0.0005</c:v>
                </c:pt>
                <c:pt idx="1">
                  <c:v>0.0015</c:v>
                </c:pt>
                <c:pt idx="2">
                  <c:v>0.0025</c:v>
                </c:pt>
                <c:pt idx="3">
                  <c:v>0.0035</c:v>
                </c:pt>
                <c:pt idx="4">
                  <c:v>0.0045</c:v>
                </c:pt>
                <c:pt idx="5">
                  <c:v>0.0055</c:v>
                </c:pt>
                <c:pt idx="6">
                  <c:v>0.0065</c:v>
                </c:pt>
                <c:pt idx="7">
                  <c:v>0.0075</c:v>
                </c:pt>
                <c:pt idx="8">
                  <c:v>0.0085</c:v>
                </c:pt>
                <c:pt idx="9">
                  <c:v>0.0095</c:v>
                </c:pt>
                <c:pt idx="10">
                  <c:v>0.0105</c:v>
                </c:pt>
                <c:pt idx="11">
                  <c:v>0.0115</c:v>
                </c:pt>
                <c:pt idx="12">
                  <c:v>0.0125</c:v>
                </c:pt>
                <c:pt idx="13">
                  <c:v>0.0135</c:v>
                </c:pt>
                <c:pt idx="14">
                  <c:v>0.0145</c:v>
                </c:pt>
                <c:pt idx="15">
                  <c:v>0.0155</c:v>
                </c:pt>
                <c:pt idx="16">
                  <c:v>0.0165</c:v>
                </c:pt>
                <c:pt idx="17">
                  <c:v>0.0175</c:v>
                </c:pt>
                <c:pt idx="18">
                  <c:v>0.0185</c:v>
                </c:pt>
                <c:pt idx="19">
                  <c:v>0.0195</c:v>
                </c:pt>
                <c:pt idx="20">
                  <c:v>0.0205</c:v>
                </c:pt>
                <c:pt idx="21">
                  <c:v>0.0215</c:v>
                </c:pt>
                <c:pt idx="22">
                  <c:v>0.0225</c:v>
                </c:pt>
                <c:pt idx="23">
                  <c:v>0.0235</c:v>
                </c:pt>
                <c:pt idx="24">
                  <c:v>0.0245</c:v>
                </c:pt>
                <c:pt idx="25">
                  <c:v>0.0255</c:v>
                </c:pt>
                <c:pt idx="26">
                  <c:v>0.0265</c:v>
                </c:pt>
                <c:pt idx="27">
                  <c:v>0.0275</c:v>
                </c:pt>
                <c:pt idx="28">
                  <c:v>0.0285</c:v>
                </c:pt>
                <c:pt idx="29">
                  <c:v>0.0295</c:v>
                </c:pt>
                <c:pt idx="30">
                  <c:v>0.0305</c:v>
                </c:pt>
                <c:pt idx="31">
                  <c:v>0.0315</c:v>
                </c:pt>
                <c:pt idx="32">
                  <c:v>0.0325</c:v>
                </c:pt>
                <c:pt idx="33">
                  <c:v>0.0335</c:v>
                </c:pt>
                <c:pt idx="34">
                  <c:v>0.0345</c:v>
                </c:pt>
                <c:pt idx="35">
                  <c:v>0.0355</c:v>
                </c:pt>
                <c:pt idx="36">
                  <c:v>0.0365</c:v>
                </c:pt>
                <c:pt idx="37">
                  <c:v>0.0375</c:v>
                </c:pt>
                <c:pt idx="38">
                  <c:v>0.0385</c:v>
                </c:pt>
                <c:pt idx="39">
                  <c:v>0.0395</c:v>
                </c:pt>
                <c:pt idx="40">
                  <c:v>0.0405</c:v>
                </c:pt>
                <c:pt idx="41">
                  <c:v>0.0415</c:v>
                </c:pt>
                <c:pt idx="42">
                  <c:v>0.0425</c:v>
                </c:pt>
                <c:pt idx="43">
                  <c:v>0.0435</c:v>
                </c:pt>
                <c:pt idx="44">
                  <c:v>0.0445</c:v>
                </c:pt>
                <c:pt idx="45">
                  <c:v>0.0455</c:v>
                </c:pt>
                <c:pt idx="46">
                  <c:v>0.0465</c:v>
                </c:pt>
                <c:pt idx="47">
                  <c:v>0.0475</c:v>
                </c:pt>
                <c:pt idx="48">
                  <c:v>0.0485</c:v>
                </c:pt>
                <c:pt idx="49">
                  <c:v>0.0495</c:v>
                </c:pt>
                <c:pt idx="50">
                  <c:v>0.0505</c:v>
                </c:pt>
                <c:pt idx="51">
                  <c:v>0.0515</c:v>
                </c:pt>
                <c:pt idx="52">
                  <c:v>0.0525</c:v>
                </c:pt>
                <c:pt idx="53">
                  <c:v>0.0535</c:v>
                </c:pt>
                <c:pt idx="54">
                  <c:v>0.0545</c:v>
                </c:pt>
                <c:pt idx="55">
                  <c:v>0.0555</c:v>
                </c:pt>
                <c:pt idx="56">
                  <c:v>0.0565</c:v>
                </c:pt>
                <c:pt idx="57">
                  <c:v>0.0575</c:v>
                </c:pt>
                <c:pt idx="58">
                  <c:v>0.0585</c:v>
                </c:pt>
                <c:pt idx="59">
                  <c:v>0.0595</c:v>
                </c:pt>
                <c:pt idx="60">
                  <c:v>0.0605</c:v>
                </c:pt>
                <c:pt idx="61">
                  <c:v>0.0615</c:v>
                </c:pt>
                <c:pt idx="62">
                  <c:v>0.0625</c:v>
                </c:pt>
                <c:pt idx="63">
                  <c:v>0.0635</c:v>
                </c:pt>
                <c:pt idx="64">
                  <c:v>0.0645</c:v>
                </c:pt>
                <c:pt idx="65">
                  <c:v>0.0655</c:v>
                </c:pt>
                <c:pt idx="66">
                  <c:v>0.0665</c:v>
                </c:pt>
                <c:pt idx="67">
                  <c:v>0.0675</c:v>
                </c:pt>
                <c:pt idx="68">
                  <c:v>0.0685</c:v>
                </c:pt>
                <c:pt idx="69">
                  <c:v>0.0695</c:v>
                </c:pt>
                <c:pt idx="70">
                  <c:v>0.0705</c:v>
                </c:pt>
                <c:pt idx="71">
                  <c:v>0.0715</c:v>
                </c:pt>
                <c:pt idx="72">
                  <c:v>0.0725</c:v>
                </c:pt>
                <c:pt idx="73">
                  <c:v>0.0735</c:v>
                </c:pt>
                <c:pt idx="74">
                  <c:v>0.0745</c:v>
                </c:pt>
                <c:pt idx="75">
                  <c:v>0.0755</c:v>
                </c:pt>
                <c:pt idx="76">
                  <c:v>0.0765</c:v>
                </c:pt>
                <c:pt idx="77">
                  <c:v>0.0775</c:v>
                </c:pt>
                <c:pt idx="78">
                  <c:v>0.0785</c:v>
                </c:pt>
                <c:pt idx="79">
                  <c:v>0.0795</c:v>
                </c:pt>
                <c:pt idx="80">
                  <c:v>0.0805</c:v>
                </c:pt>
                <c:pt idx="81">
                  <c:v>0.0815</c:v>
                </c:pt>
                <c:pt idx="82">
                  <c:v>0.0825</c:v>
                </c:pt>
                <c:pt idx="83">
                  <c:v>0.0835</c:v>
                </c:pt>
                <c:pt idx="84">
                  <c:v>0.0845</c:v>
                </c:pt>
                <c:pt idx="85">
                  <c:v>0.0855</c:v>
                </c:pt>
                <c:pt idx="86">
                  <c:v>0.0865</c:v>
                </c:pt>
                <c:pt idx="87">
                  <c:v>0.0875</c:v>
                </c:pt>
                <c:pt idx="88">
                  <c:v>0.0885</c:v>
                </c:pt>
                <c:pt idx="89">
                  <c:v>0.0895</c:v>
                </c:pt>
                <c:pt idx="90">
                  <c:v>0.0905</c:v>
                </c:pt>
                <c:pt idx="91">
                  <c:v>0.0915</c:v>
                </c:pt>
                <c:pt idx="92">
                  <c:v>0.0925</c:v>
                </c:pt>
                <c:pt idx="93">
                  <c:v>0.0935</c:v>
                </c:pt>
                <c:pt idx="94">
                  <c:v>0.0945</c:v>
                </c:pt>
                <c:pt idx="95">
                  <c:v>0.0955</c:v>
                </c:pt>
                <c:pt idx="96">
                  <c:v>0.0965</c:v>
                </c:pt>
                <c:pt idx="97">
                  <c:v>0.0975</c:v>
                </c:pt>
                <c:pt idx="98">
                  <c:v>0.0985</c:v>
                </c:pt>
                <c:pt idx="99">
                  <c:v>0.0995</c:v>
                </c:pt>
                <c:pt idx="100">
                  <c:v>0.1005</c:v>
                </c:pt>
                <c:pt idx="101">
                  <c:v>0.1015</c:v>
                </c:pt>
                <c:pt idx="102">
                  <c:v>0.1025</c:v>
                </c:pt>
                <c:pt idx="103">
                  <c:v>0.1035</c:v>
                </c:pt>
                <c:pt idx="104">
                  <c:v>0.1045</c:v>
                </c:pt>
                <c:pt idx="105">
                  <c:v>0.1055</c:v>
                </c:pt>
                <c:pt idx="106">
                  <c:v>0.1065</c:v>
                </c:pt>
                <c:pt idx="107">
                  <c:v>0.1075</c:v>
                </c:pt>
                <c:pt idx="108">
                  <c:v>0.1085</c:v>
                </c:pt>
                <c:pt idx="109">
                  <c:v>0.1095</c:v>
                </c:pt>
                <c:pt idx="110">
                  <c:v>0.1105</c:v>
                </c:pt>
                <c:pt idx="111">
                  <c:v>0.1115</c:v>
                </c:pt>
                <c:pt idx="112">
                  <c:v>0.1125</c:v>
                </c:pt>
                <c:pt idx="113">
                  <c:v>0.1135</c:v>
                </c:pt>
                <c:pt idx="114">
                  <c:v>0.1145</c:v>
                </c:pt>
                <c:pt idx="115">
                  <c:v>0.1155</c:v>
                </c:pt>
                <c:pt idx="116">
                  <c:v>0.1165</c:v>
                </c:pt>
                <c:pt idx="117">
                  <c:v>0.1175</c:v>
                </c:pt>
                <c:pt idx="118">
                  <c:v>0.1185</c:v>
                </c:pt>
                <c:pt idx="119">
                  <c:v>0.1195</c:v>
                </c:pt>
                <c:pt idx="120">
                  <c:v>0.1205</c:v>
                </c:pt>
                <c:pt idx="121">
                  <c:v>0.1215</c:v>
                </c:pt>
                <c:pt idx="122">
                  <c:v>0.1225</c:v>
                </c:pt>
                <c:pt idx="123">
                  <c:v>0.1235</c:v>
                </c:pt>
                <c:pt idx="124">
                  <c:v>0.1245</c:v>
                </c:pt>
                <c:pt idx="125">
                  <c:v>0.1255</c:v>
                </c:pt>
                <c:pt idx="126">
                  <c:v>0.1265</c:v>
                </c:pt>
                <c:pt idx="127">
                  <c:v>0.1275</c:v>
                </c:pt>
                <c:pt idx="128">
                  <c:v>0.1285</c:v>
                </c:pt>
                <c:pt idx="129">
                  <c:v>0.1295</c:v>
                </c:pt>
                <c:pt idx="130">
                  <c:v>0.1305</c:v>
                </c:pt>
                <c:pt idx="131">
                  <c:v>0.1315</c:v>
                </c:pt>
                <c:pt idx="132">
                  <c:v>0.1325</c:v>
                </c:pt>
                <c:pt idx="133">
                  <c:v>0.1335</c:v>
                </c:pt>
                <c:pt idx="134">
                  <c:v>0.1345</c:v>
                </c:pt>
                <c:pt idx="135">
                  <c:v>0.1355</c:v>
                </c:pt>
                <c:pt idx="136">
                  <c:v>0.1365</c:v>
                </c:pt>
                <c:pt idx="137">
                  <c:v>0.1375</c:v>
                </c:pt>
                <c:pt idx="138">
                  <c:v>0.1385</c:v>
                </c:pt>
                <c:pt idx="139">
                  <c:v>0.1395</c:v>
                </c:pt>
                <c:pt idx="140">
                  <c:v>0.1405</c:v>
                </c:pt>
                <c:pt idx="141">
                  <c:v>0.1415</c:v>
                </c:pt>
                <c:pt idx="142">
                  <c:v>0.1425</c:v>
                </c:pt>
                <c:pt idx="143">
                  <c:v>0.1435</c:v>
                </c:pt>
                <c:pt idx="144">
                  <c:v>0.1445</c:v>
                </c:pt>
                <c:pt idx="145">
                  <c:v>0.1455</c:v>
                </c:pt>
                <c:pt idx="146">
                  <c:v>0.1465</c:v>
                </c:pt>
                <c:pt idx="147">
                  <c:v>0.1475</c:v>
                </c:pt>
                <c:pt idx="148">
                  <c:v>0.1485</c:v>
                </c:pt>
                <c:pt idx="149">
                  <c:v>0.1495</c:v>
                </c:pt>
                <c:pt idx="150">
                  <c:v>0.1505</c:v>
                </c:pt>
                <c:pt idx="151">
                  <c:v>0.1515</c:v>
                </c:pt>
                <c:pt idx="152">
                  <c:v>0.1525</c:v>
                </c:pt>
                <c:pt idx="153">
                  <c:v>0.1535</c:v>
                </c:pt>
                <c:pt idx="154">
                  <c:v>0.1545</c:v>
                </c:pt>
                <c:pt idx="155">
                  <c:v>0.1555</c:v>
                </c:pt>
                <c:pt idx="156">
                  <c:v>0.1565</c:v>
                </c:pt>
                <c:pt idx="157">
                  <c:v>0.1575</c:v>
                </c:pt>
                <c:pt idx="158">
                  <c:v>0.1585</c:v>
                </c:pt>
                <c:pt idx="159">
                  <c:v>0.1595</c:v>
                </c:pt>
                <c:pt idx="160">
                  <c:v>0.1605</c:v>
                </c:pt>
                <c:pt idx="161">
                  <c:v>0.1615</c:v>
                </c:pt>
                <c:pt idx="162">
                  <c:v>0.1625</c:v>
                </c:pt>
                <c:pt idx="163">
                  <c:v>0.1635</c:v>
                </c:pt>
                <c:pt idx="164">
                  <c:v>0.1645</c:v>
                </c:pt>
                <c:pt idx="165">
                  <c:v>0.1655</c:v>
                </c:pt>
                <c:pt idx="166">
                  <c:v>0.1665</c:v>
                </c:pt>
                <c:pt idx="167">
                  <c:v>0.1675</c:v>
                </c:pt>
                <c:pt idx="168">
                  <c:v>0.1685</c:v>
                </c:pt>
                <c:pt idx="169">
                  <c:v>0.1695</c:v>
                </c:pt>
                <c:pt idx="170">
                  <c:v>0.1705</c:v>
                </c:pt>
                <c:pt idx="171">
                  <c:v>0.1715</c:v>
                </c:pt>
                <c:pt idx="172">
                  <c:v>0.1725</c:v>
                </c:pt>
                <c:pt idx="173">
                  <c:v>0.1735</c:v>
                </c:pt>
                <c:pt idx="174">
                  <c:v>0.1745</c:v>
                </c:pt>
                <c:pt idx="175">
                  <c:v>0.1755</c:v>
                </c:pt>
                <c:pt idx="176">
                  <c:v>0.1765</c:v>
                </c:pt>
                <c:pt idx="177">
                  <c:v>0.1775</c:v>
                </c:pt>
                <c:pt idx="178">
                  <c:v>0.1785</c:v>
                </c:pt>
                <c:pt idx="179">
                  <c:v>0.1795</c:v>
                </c:pt>
                <c:pt idx="180">
                  <c:v>0.1805</c:v>
                </c:pt>
                <c:pt idx="181">
                  <c:v>0.1815</c:v>
                </c:pt>
                <c:pt idx="182">
                  <c:v>0.1825</c:v>
                </c:pt>
                <c:pt idx="183">
                  <c:v>0.1835</c:v>
                </c:pt>
                <c:pt idx="184">
                  <c:v>0.1845</c:v>
                </c:pt>
                <c:pt idx="185">
                  <c:v>0.1855</c:v>
                </c:pt>
                <c:pt idx="186">
                  <c:v>0.1865</c:v>
                </c:pt>
                <c:pt idx="187">
                  <c:v>0.1875</c:v>
                </c:pt>
                <c:pt idx="188">
                  <c:v>0.1885</c:v>
                </c:pt>
                <c:pt idx="189">
                  <c:v>0.1895</c:v>
                </c:pt>
                <c:pt idx="190">
                  <c:v>0.1905</c:v>
                </c:pt>
                <c:pt idx="191">
                  <c:v>0.1915</c:v>
                </c:pt>
                <c:pt idx="192">
                  <c:v>0.1925</c:v>
                </c:pt>
                <c:pt idx="193">
                  <c:v>0.1935</c:v>
                </c:pt>
                <c:pt idx="194">
                  <c:v>0.1945</c:v>
                </c:pt>
                <c:pt idx="195">
                  <c:v>0.1955</c:v>
                </c:pt>
                <c:pt idx="196">
                  <c:v>0.1965</c:v>
                </c:pt>
                <c:pt idx="197">
                  <c:v>0.1975</c:v>
                </c:pt>
                <c:pt idx="198">
                  <c:v>0.1985</c:v>
                </c:pt>
                <c:pt idx="199">
                  <c:v>0.1995</c:v>
                </c:pt>
                <c:pt idx="200">
                  <c:v>0.2005</c:v>
                </c:pt>
                <c:pt idx="201">
                  <c:v>0.2015</c:v>
                </c:pt>
                <c:pt idx="202">
                  <c:v>0.2025</c:v>
                </c:pt>
                <c:pt idx="203">
                  <c:v>0.2035</c:v>
                </c:pt>
                <c:pt idx="204">
                  <c:v>0.2045</c:v>
                </c:pt>
                <c:pt idx="205">
                  <c:v>0.2055</c:v>
                </c:pt>
                <c:pt idx="206">
                  <c:v>0.2065</c:v>
                </c:pt>
                <c:pt idx="207">
                  <c:v>0.2075</c:v>
                </c:pt>
                <c:pt idx="208">
                  <c:v>0.2085</c:v>
                </c:pt>
                <c:pt idx="209">
                  <c:v>0.2095</c:v>
                </c:pt>
                <c:pt idx="210">
                  <c:v>0.2105</c:v>
                </c:pt>
                <c:pt idx="211">
                  <c:v>0.2115</c:v>
                </c:pt>
                <c:pt idx="212">
                  <c:v>0.2125</c:v>
                </c:pt>
                <c:pt idx="213">
                  <c:v>0.2135</c:v>
                </c:pt>
                <c:pt idx="214">
                  <c:v>0.2145</c:v>
                </c:pt>
                <c:pt idx="215">
                  <c:v>0.2155</c:v>
                </c:pt>
                <c:pt idx="216">
                  <c:v>0.2165</c:v>
                </c:pt>
                <c:pt idx="217">
                  <c:v>0.2175</c:v>
                </c:pt>
                <c:pt idx="218">
                  <c:v>0.2185</c:v>
                </c:pt>
                <c:pt idx="219">
                  <c:v>0.2195</c:v>
                </c:pt>
                <c:pt idx="220">
                  <c:v>0.2205</c:v>
                </c:pt>
                <c:pt idx="221">
                  <c:v>0.2215</c:v>
                </c:pt>
                <c:pt idx="222">
                  <c:v>0.2225</c:v>
                </c:pt>
                <c:pt idx="223">
                  <c:v>0.2235</c:v>
                </c:pt>
                <c:pt idx="224">
                  <c:v>0.2245</c:v>
                </c:pt>
                <c:pt idx="225">
                  <c:v>0.2255</c:v>
                </c:pt>
                <c:pt idx="226">
                  <c:v>0.2265</c:v>
                </c:pt>
                <c:pt idx="227">
                  <c:v>0.2275</c:v>
                </c:pt>
                <c:pt idx="228">
                  <c:v>0.2285</c:v>
                </c:pt>
                <c:pt idx="229">
                  <c:v>0.2295</c:v>
                </c:pt>
                <c:pt idx="230">
                  <c:v>0.2305</c:v>
                </c:pt>
                <c:pt idx="231">
                  <c:v>0.2315</c:v>
                </c:pt>
                <c:pt idx="232">
                  <c:v>0.2325</c:v>
                </c:pt>
                <c:pt idx="233">
                  <c:v>0.2335</c:v>
                </c:pt>
                <c:pt idx="234">
                  <c:v>0.2345</c:v>
                </c:pt>
                <c:pt idx="235">
                  <c:v>0.2355</c:v>
                </c:pt>
                <c:pt idx="236">
                  <c:v>0.2365</c:v>
                </c:pt>
                <c:pt idx="237">
                  <c:v>0.2375</c:v>
                </c:pt>
                <c:pt idx="238">
                  <c:v>0.2385</c:v>
                </c:pt>
                <c:pt idx="239">
                  <c:v>0.2395</c:v>
                </c:pt>
                <c:pt idx="240">
                  <c:v>0.2405</c:v>
                </c:pt>
                <c:pt idx="241">
                  <c:v>0.2415</c:v>
                </c:pt>
                <c:pt idx="242">
                  <c:v>0.2425</c:v>
                </c:pt>
                <c:pt idx="243">
                  <c:v>0.2435</c:v>
                </c:pt>
                <c:pt idx="244">
                  <c:v>0.2445</c:v>
                </c:pt>
                <c:pt idx="245">
                  <c:v>0.2455</c:v>
                </c:pt>
                <c:pt idx="246">
                  <c:v>0.2465</c:v>
                </c:pt>
                <c:pt idx="247">
                  <c:v>0.2475</c:v>
                </c:pt>
                <c:pt idx="248">
                  <c:v>0.2485</c:v>
                </c:pt>
                <c:pt idx="249">
                  <c:v>0.2495</c:v>
                </c:pt>
                <c:pt idx="250">
                  <c:v>0.2505</c:v>
                </c:pt>
                <c:pt idx="251">
                  <c:v>0.2515</c:v>
                </c:pt>
                <c:pt idx="252">
                  <c:v>0.2525</c:v>
                </c:pt>
                <c:pt idx="253">
                  <c:v>0.2535</c:v>
                </c:pt>
                <c:pt idx="254">
                  <c:v>0.2545</c:v>
                </c:pt>
                <c:pt idx="255">
                  <c:v>0.2555</c:v>
                </c:pt>
                <c:pt idx="256">
                  <c:v>0.2565</c:v>
                </c:pt>
                <c:pt idx="257">
                  <c:v>0.2575</c:v>
                </c:pt>
                <c:pt idx="258">
                  <c:v>0.2585</c:v>
                </c:pt>
                <c:pt idx="259">
                  <c:v>0.2595</c:v>
                </c:pt>
                <c:pt idx="260">
                  <c:v>0.2605</c:v>
                </c:pt>
                <c:pt idx="261">
                  <c:v>0.2615</c:v>
                </c:pt>
                <c:pt idx="262">
                  <c:v>0.2625</c:v>
                </c:pt>
                <c:pt idx="263">
                  <c:v>0.2635</c:v>
                </c:pt>
                <c:pt idx="264">
                  <c:v>0.2645</c:v>
                </c:pt>
                <c:pt idx="265">
                  <c:v>0.2655</c:v>
                </c:pt>
                <c:pt idx="266">
                  <c:v>0.2665</c:v>
                </c:pt>
                <c:pt idx="267">
                  <c:v>0.2675</c:v>
                </c:pt>
                <c:pt idx="268">
                  <c:v>0.2685</c:v>
                </c:pt>
                <c:pt idx="269">
                  <c:v>0.2695</c:v>
                </c:pt>
                <c:pt idx="270">
                  <c:v>0.2705</c:v>
                </c:pt>
                <c:pt idx="271">
                  <c:v>0.2715</c:v>
                </c:pt>
                <c:pt idx="272">
                  <c:v>0.2725</c:v>
                </c:pt>
                <c:pt idx="273">
                  <c:v>0.2735</c:v>
                </c:pt>
                <c:pt idx="274">
                  <c:v>0.2745</c:v>
                </c:pt>
                <c:pt idx="275">
                  <c:v>0.2755</c:v>
                </c:pt>
                <c:pt idx="276">
                  <c:v>0.2765</c:v>
                </c:pt>
                <c:pt idx="277">
                  <c:v>0.2775</c:v>
                </c:pt>
                <c:pt idx="278">
                  <c:v>0.2785</c:v>
                </c:pt>
                <c:pt idx="279">
                  <c:v>0.2795</c:v>
                </c:pt>
                <c:pt idx="280">
                  <c:v>0.2805</c:v>
                </c:pt>
                <c:pt idx="281">
                  <c:v>0.2815</c:v>
                </c:pt>
                <c:pt idx="282">
                  <c:v>0.2825</c:v>
                </c:pt>
                <c:pt idx="283">
                  <c:v>0.2835</c:v>
                </c:pt>
                <c:pt idx="284">
                  <c:v>0.2845</c:v>
                </c:pt>
                <c:pt idx="285">
                  <c:v>0.2855</c:v>
                </c:pt>
                <c:pt idx="286">
                  <c:v>0.2865</c:v>
                </c:pt>
                <c:pt idx="287">
                  <c:v>0.2875</c:v>
                </c:pt>
                <c:pt idx="288">
                  <c:v>0.2885</c:v>
                </c:pt>
                <c:pt idx="289">
                  <c:v>0.2895</c:v>
                </c:pt>
                <c:pt idx="290">
                  <c:v>0.2905</c:v>
                </c:pt>
                <c:pt idx="291">
                  <c:v>0.2915</c:v>
                </c:pt>
                <c:pt idx="292">
                  <c:v>0.2925</c:v>
                </c:pt>
                <c:pt idx="293">
                  <c:v>0.2935</c:v>
                </c:pt>
                <c:pt idx="294">
                  <c:v>0.2945</c:v>
                </c:pt>
                <c:pt idx="295">
                  <c:v>0.2955</c:v>
                </c:pt>
                <c:pt idx="296">
                  <c:v>0.2965</c:v>
                </c:pt>
                <c:pt idx="297">
                  <c:v>0.2975</c:v>
                </c:pt>
                <c:pt idx="298">
                  <c:v>0.2985</c:v>
                </c:pt>
                <c:pt idx="299">
                  <c:v>0.2995</c:v>
                </c:pt>
                <c:pt idx="300">
                  <c:v>0.3005</c:v>
                </c:pt>
                <c:pt idx="301">
                  <c:v>0.3015</c:v>
                </c:pt>
                <c:pt idx="302">
                  <c:v>0.3025</c:v>
                </c:pt>
                <c:pt idx="303">
                  <c:v>0.3035</c:v>
                </c:pt>
                <c:pt idx="304">
                  <c:v>0.3045</c:v>
                </c:pt>
                <c:pt idx="305">
                  <c:v>0.3055</c:v>
                </c:pt>
                <c:pt idx="306">
                  <c:v>0.3065</c:v>
                </c:pt>
                <c:pt idx="307">
                  <c:v>0.3075</c:v>
                </c:pt>
                <c:pt idx="308">
                  <c:v>0.3085</c:v>
                </c:pt>
                <c:pt idx="309">
                  <c:v>0.3095</c:v>
                </c:pt>
                <c:pt idx="310">
                  <c:v>0.3105</c:v>
                </c:pt>
                <c:pt idx="311">
                  <c:v>0.3115</c:v>
                </c:pt>
                <c:pt idx="312">
                  <c:v>0.3125</c:v>
                </c:pt>
                <c:pt idx="313">
                  <c:v>0.3135</c:v>
                </c:pt>
                <c:pt idx="314">
                  <c:v>0.3145</c:v>
                </c:pt>
                <c:pt idx="315">
                  <c:v>0.3155</c:v>
                </c:pt>
                <c:pt idx="316">
                  <c:v>0.3165</c:v>
                </c:pt>
                <c:pt idx="317">
                  <c:v>0.3175</c:v>
                </c:pt>
                <c:pt idx="318">
                  <c:v>0.3185</c:v>
                </c:pt>
                <c:pt idx="319">
                  <c:v>0.3195</c:v>
                </c:pt>
                <c:pt idx="320">
                  <c:v>0.3205</c:v>
                </c:pt>
                <c:pt idx="321">
                  <c:v>0.3215</c:v>
                </c:pt>
                <c:pt idx="322">
                  <c:v>0.3225</c:v>
                </c:pt>
                <c:pt idx="323">
                  <c:v>0.3235</c:v>
                </c:pt>
                <c:pt idx="324">
                  <c:v>0.3245</c:v>
                </c:pt>
                <c:pt idx="325">
                  <c:v>0.3255</c:v>
                </c:pt>
                <c:pt idx="326">
                  <c:v>0.3265</c:v>
                </c:pt>
                <c:pt idx="327">
                  <c:v>0.3275</c:v>
                </c:pt>
                <c:pt idx="328">
                  <c:v>0.3285</c:v>
                </c:pt>
                <c:pt idx="329">
                  <c:v>0.3295</c:v>
                </c:pt>
                <c:pt idx="330">
                  <c:v>0.3305</c:v>
                </c:pt>
                <c:pt idx="331">
                  <c:v>0.3315</c:v>
                </c:pt>
                <c:pt idx="332">
                  <c:v>0.3325</c:v>
                </c:pt>
                <c:pt idx="333">
                  <c:v>0.3335</c:v>
                </c:pt>
                <c:pt idx="334">
                  <c:v>0.3345</c:v>
                </c:pt>
                <c:pt idx="335">
                  <c:v>0.3355</c:v>
                </c:pt>
                <c:pt idx="336">
                  <c:v>0.3365</c:v>
                </c:pt>
                <c:pt idx="337">
                  <c:v>0.3375</c:v>
                </c:pt>
                <c:pt idx="338">
                  <c:v>0.3385</c:v>
                </c:pt>
                <c:pt idx="339">
                  <c:v>0.3395</c:v>
                </c:pt>
                <c:pt idx="340">
                  <c:v>0.3405</c:v>
                </c:pt>
                <c:pt idx="341">
                  <c:v>0.3415</c:v>
                </c:pt>
                <c:pt idx="342">
                  <c:v>0.3425</c:v>
                </c:pt>
                <c:pt idx="343">
                  <c:v>0.3435</c:v>
                </c:pt>
                <c:pt idx="344">
                  <c:v>0.3445</c:v>
                </c:pt>
                <c:pt idx="345">
                  <c:v>0.3455</c:v>
                </c:pt>
                <c:pt idx="346">
                  <c:v>0.3465</c:v>
                </c:pt>
                <c:pt idx="347">
                  <c:v>0.3475</c:v>
                </c:pt>
                <c:pt idx="348">
                  <c:v>0.3485</c:v>
                </c:pt>
                <c:pt idx="349">
                  <c:v>0.3495</c:v>
                </c:pt>
                <c:pt idx="350">
                  <c:v>0.3505</c:v>
                </c:pt>
                <c:pt idx="351">
                  <c:v>0.3515</c:v>
                </c:pt>
                <c:pt idx="352">
                  <c:v>0.3525</c:v>
                </c:pt>
                <c:pt idx="353">
                  <c:v>0.3535</c:v>
                </c:pt>
                <c:pt idx="354">
                  <c:v>0.3545</c:v>
                </c:pt>
                <c:pt idx="355">
                  <c:v>0.3555</c:v>
                </c:pt>
                <c:pt idx="356">
                  <c:v>0.3565</c:v>
                </c:pt>
                <c:pt idx="357">
                  <c:v>0.3575</c:v>
                </c:pt>
                <c:pt idx="358">
                  <c:v>0.3585</c:v>
                </c:pt>
                <c:pt idx="359">
                  <c:v>0.3595</c:v>
                </c:pt>
                <c:pt idx="360">
                  <c:v>0.3605</c:v>
                </c:pt>
                <c:pt idx="361">
                  <c:v>0.3615</c:v>
                </c:pt>
                <c:pt idx="362">
                  <c:v>0.3625</c:v>
                </c:pt>
                <c:pt idx="363">
                  <c:v>0.3635</c:v>
                </c:pt>
                <c:pt idx="364">
                  <c:v>0.3645</c:v>
                </c:pt>
                <c:pt idx="365">
                  <c:v>0.3655</c:v>
                </c:pt>
                <c:pt idx="366">
                  <c:v>0.3665</c:v>
                </c:pt>
                <c:pt idx="367">
                  <c:v>0.3675</c:v>
                </c:pt>
                <c:pt idx="368">
                  <c:v>0.3685</c:v>
                </c:pt>
                <c:pt idx="369">
                  <c:v>0.3695</c:v>
                </c:pt>
                <c:pt idx="370">
                  <c:v>0.3705</c:v>
                </c:pt>
                <c:pt idx="371">
                  <c:v>0.3715</c:v>
                </c:pt>
                <c:pt idx="372">
                  <c:v>0.3725</c:v>
                </c:pt>
                <c:pt idx="373">
                  <c:v>0.3735</c:v>
                </c:pt>
                <c:pt idx="374">
                  <c:v>0.3745</c:v>
                </c:pt>
                <c:pt idx="375">
                  <c:v>0.3755</c:v>
                </c:pt>
                <c:pt idx="376">
                  <c:v>0.3765</c:v>
                </c:pt>
                <c:pt idx="377">
                  <c:v>0.3775</c:v>
                </c:pt>
                <c:pt idx="378">
                  <c:v>0.3785</c:v>
                </c:pt>
                <c:pt idx="379">
                  <c:v>0.3795</c:v>
                </c:pt>
                <c:pt idx="380">
                  <c:v>0.3805</c:v>
                </c:pt>
                <c:pt idx="381">
                  <c:v>0.3815</c:v>
                </c:pt>
                <c:pt idx="382">
                  <c:v>0.3825</c:v>
                </c:pt>
                <c:pt idx="383">
                  <c:v>0.3835</c:v>
                </c:pt>
                <c:pt idx="384">
                  <c:v>0.3845</c:v>
                </c:pt>
                <c:pt idx="385">
                  <c:v>0.3855</c:v>
                </c:pt>
                <c:pt idx="386">
                  <c:v>0.3865</c:v>
                </c:pt>
                <c:pt idx="387">
                  <c:v>0.3875</c:v>
                </c:pt>
                <c:pt idx="388">
                  <c:v>0.3885</c:v>
                </c:pt>
                <c:pt idx="389">
                  <c:v>0.3895</c:v>
                </c:pt>
                <c:pt idx="390">
                  <c:v>0.3905</c:v>
                </c:pt>
                <c:pt idx="391">
                  <c:v>0.3915</c:v>
                </c:pt>
                <c:pt idx="392">
                  <c:v>0.3925</c:v>
                </c:pt>
                <c:pt idx="393">
                  <c:v>0.3935</c:v>
                </c:pt>
                <c:pt idx="394">
                  <c:v>0.3945</c:v>
                </c:pt>
                <c:pt idx="395">
                  <c:v>0.3955</c:v>
                </c:pt>
                <c:pt idx="396">
                  <c:v>0.3965</c:v>
                </c:pt>
                <c:pt idx="397">
                  <c:v>0.3975</c:v>
                </c:pt>
                <c:pt idx="398">
                  <c:v>0.3985</c:v>
                </c:pt>
                <c:pt idx="399">
                  <c:v>0.3995</c:v>
                </c:pt>
                <c:pt idx="400">
                  <c:v>0.4005</c:v>
                </c:pt>
                <c:pt idx="401">
                  <c:v>0.4015</c:v>
                </c:pt>
                <c:pt idx="402">
                  <c:v>0.4025</c:v>
                </c:pt>
                <c:pt idx="403">
                  <c:v>0.4035</c:v>
                </c:pt>
                <c:pt idx="404">
                  <c:v>0.4045</c:v>
                </c:pt>
                <c:pt idx="405">
                  <c:v>0.4055</c:v>
                </c:pt>
                <c:pt idx="406">
                  <c:v>0.4065</c:v>
                </c:pt>
                <c:pt idx="407">
                  <c:v>0.4075</c:v>
                </c:pt>
                <c:pt idx="408">
                  <c:v>0.4085</c:v>
                </c:pt>
                <c:pt idx="409">
                  <c:v>0.4095</c:v>
                </c:pt>
                <c:pt idx="410">
                  <c:v>0.4105</c:v>
                </c:pt>
                <c:pt idx="411">
                  <c:v>0.4115</c:v>
                </c:pt>
                <c:pt idx="412">
                  <c:v>0.4125</c:v>
                </c:pt>
                <c:pt idx="413">
                  <c:v>0.4135</c:v>
                </c:pt>
                <c:pt idx="414">
                  <c:v>0.4145</c:v>
                </c:pt>
                <c:pt idx="415">
                  <c:v>0.4155</c:v>
                </c:pt>
                <c:pt idx="416">
                  <c:v>0.4165</c:v>
                </c:pt>
                <c:pt idx="417">
                  <c:v>0.4175</c:v>
                </c:pt>
                <c:pt idx="418">
                  <c:v>0.4185</c:v>
                </c:pt>
                <c:pt idx="419">
                  <c:v>0.4195</c:v>
                </c:pt>
                <c:pt idx="420">
                  <c:v>0.4205</c:v>
                </c:pt>
                <c:pt idx="421">
                  <c:v>0.4215</c:v>
                </c:pt>
                <c:pt idx="422">
                  <c:v>0.4225</c:v>
                </c:pt>
                <c:pt idx="423">
                  <c:v>0.4235</c:v>
                </c:pt>
                <c:pt idx="424">
                  <c:v>0.4245</c:v>
                </c:pt>
                <c:pt idx="425">
                  <c:v>0.4255</c:v>
                </c:pt>
                <c:pt idx="426">
                  <c:v>0.4265</c:v>
                </c:pt>
                <c:pt idx="427">
                  <c:v>0.4275</c:v>
                </c:pt>
                <c:pt idx="428">
                  <c:v>0.4285</c:v>
                </c:pt>
                <c:pt idx="429">
                  <c:v>0.4295</c:v>
                </c:pt>
                <c:pt idx="430">
                  <c:v>0.4305</c:v>
                </c:pt>
                <c:pt idx="431">
                  <c:v>0.4315</c:v>
                </c:pt>
                <c:pt idx="432">
                  <c:v>0.4325</c:v>
                </c:pt>
                <c:pt idx="433">
                  <c:v>0.4335</c:v>
                </c:pt>
                <c:pt idx="434">
                  <c:v>0.4345</c:v>
                </c:pt>
                <c:pt idx="435">
                  <c:v>0.4355</c:v>
                </c:pt>
                <c:pt idx="436">
                  <c:v>0.4365</c:v>
                </c:pt>
                <c:pt idx="437">
                  <c:v>0.4375</c:v>
                </c:pt>
                <c:pt idx="438">
                  <c:v>0.4385</c:v>
                </c:pt>
                <c:pt idx="439">
                  <c:v>0.4395</c:v>
                </c:pt>
                <c:pt idx="440">
                  <c:v>0.4405</c:v>
                </c:pt>
                <c:pt idx="441">
                  <c:v>0.4415</c:v>
                </c:pt>
                <c:pt idx="442">
                  <c:v>0.4425</c:v>
                </c:pt>
                <c:pt idx="443">
                  <c:v>0.4435</c:v>
                </c:pt>
                <c:pt idx="444">
                  <c:v>0.4445</c:v>
                </c:pt>
                <c:pt idx="445">
                  <c:v>0.4455</c:v>
                </c:pt>
                <c:pt idx="446">
                  <c:v>0.4465</c:v>
                </c:pt>
                <c:pt idx="447">
                  <c:v>0.4475</c:v>
                </c:pt>
                <c:pt idx="448">
                  <c:v>0.4485</c:v>
                </c:pt>
                <c:pt idx="449">
                  <c:v>0.4495</c:v>
                </c:pt>
                <c:pt idx="450">
                  <c:v>0.4505</c:v>
                </c:pt>
                <c:pt idx="451">
                  <c:v>0.4515</c:v>
                </c:pt>
                <c:pt idx="452">
                  <c:v>0.4525</c:v>
                </c:pt>
                <c:pt idx="453">
                  <c:v>0.4535</c:v>
                </c:pt>
                <c:pt idx="454">
                  <c:v>0.4545</c:v>
                </c:pt>
                <c:pt idx="455">
                  <c:v>0.4555</c:v>
                </c:pt>
                <c:pt idx="456">
                  <c:v>0.4565</c:v>
                </c:pt>
                <c:pt idx="457">
                  <c:v>0.4575</c:v>
                </c:pt>
                <c:pt idx="458">
                  <c:v>0.4585</c:v>
                </c:pt>
                <c:pt idx="459">
                  <c:v>0.4595</c:v>
                </c:pt>
                <c:pt idx="460">
                  <c:v>0.4605</c:v>
                </c:pt>
                <c:pt idx="461">
                  <c:v>0.4615</c:v>
                </c:pt>
                <c:pt idx="462">
                  <c:v>0.4625</c:v>
                </c:pt>
                <c:pt idx="463">
                  <c:v>0.4635</c:v>
                </c:pt>
                <c:pt idx="464">
                  <c:v>0.4645</c:v>
                </c:pt>
                <c:pt idx="465">
                  <c:v>0.4655</c:v>
                </c:pt>
                <c:pt idx="466">
                  <c:v>0.4665</c:v>
                </c:pt>
                <c:pt idx="467">
                  <c:v>0.4675</c:v>
                </c:pt>
                <c:pt idx="468">
                  <c:v>0.4685</c:v>
                </c:pt>
                <c:pt idx="469">
                  <c:v>0.4695</c:v>
                </c:pt>
                <c:pt idx="470">
                  <c:v>0.4705</c:v>
                </c:pt>
                <c:pt idx="471">
                  <c:v>0.4715</c:v>
                </c:pt>
                <c:pt idx="472">
                  <c:v>0.4725</c:v>
                </c:pt>
                <c:pt idx="473">
                  <c:v>0.4735</c:v>
                </c:pt>
                <c:pt idx="474">
                  <c:v>0.4745</c:v>
                </c:pt>
                <c:pt idx="475">
                  <c:v>0.4755</c:v>
                </c:pt>
                <c:pt idx="476">
                  <c:v>0.4765</c:v>
                </c:pt>
                <c:pt idx="477">
                  <c:v>0.4775</c:v>
                </c:pt>
                <c:pt idx="478">
                  <c:v>0.4785</c:v>
                </c:pt>
                <c:pt idx="479">
                  <c:v>0.4795</c:v>
                </c:pt>
                <c:pt idx="480">
                  <c:v>0.4805</c:v>
                </c:pt>
                <c:pt idx="481">
                  <c:v>0.4815</c:v>
                </c:pt>
                <c:pt idx="482">
                  <c:v>0.4825</c:v>
                </c:pt>
                <c:pt idx="483">
                  <c:v>0.4835</c:v>
                </c:pt>
                <c:pt idx="484">
                  <c:v>0.4845</c:v>
                </c:pt>
                <c:pt idx="485">
                  <c:v>0.4855</c:v>
                </c:pt>
                <c:pt idx="486">
                  <c:v>0.4865</c:v>
                </c:pt>
                <c:pt idx="487">
                  <c:v>0.4875</c:v>
                </c:pt>
                <c:pt idx="488">
                  <c:v>0.4885</c:v>
                </c:pt>
                <c:pt idx="489">
                  <c:v>0.4895</c:v>
                </c:pt>
                <c:pt idx="490">
                  <c:v>0.4905</c:v>
                </c:pt>
                <c:pt idx="491">
                  <c:v>0.4915</c:v>
                </c:pt>
                <c:pt idx="492">
                  <c:v>0.4925</c:v>
                </c:pt>
                <c:pt idx="493">
                  <c:v>0.4935</c:v>
                </c:pt>
                <c:pt idx="494">
                  <c:v>0.4945</c:v>
                </c:pt>
                <c:pt idx="495">
                  <c:v>0.4955</c:v>
                </c:pt>
                <c:pt idx="496">
                  <c:v>0.4965</c:v>
                </c:pt>
                <c:pt idx="497">
                  <c:v>0.4975</c:v>
                </c:pt>
                <c:pt idx="498">
                  <c:v>0.4985</c:v>
                </c:pt>
                <c:pt idx="499">
                  <c:v>0.4995</c:v>
                </c:pt>
                <c:pt idx="500">
                  <c:v>0.5005</c:v>
                </c:pt>
                <c:pt idx="501">
                  <c:v>0.5015</c:v>
                </c:pt>
                <c:pt idx="502">
                  <c:v>0.5025</c:v>
                </c:pt>
                <c:pt idx="503">
                  <c:v>0.5035</c:v>
                </c:pt>
                <c:pt idx="504">
                  <c:v>0.5045</c:v>
                </c:pt>
                <c:pt idx="505">
                  <c:v>0.5055</c:v>
                </c:pt>
                <c:pt idx="506">
                  <c:v>0.5065</c:v>
                </c:pt>
                <c:pt idx="507">
                  <c:v>0.5075</c:v>
                </c:pt>
                <c:pt idx="508">
                  <c:v>0.5085</c:v>
                </c:pt>
                <c:pt idx="509">
                  <c:v>0.5095</c:v>
                </c:pt>
                <c:pt idx="510">
                  <c:v>0.5105</c:v>
                </c:pt>
                <c:pt idx="511">
                  <c:v>0.5115</c:v>
                </c:pt>
                <c:pt idx="512">
                  <c:v>0.5125</c:v>
                </c:pt>
                <c:pt idx="513">
                  <c:v>0.5135</c:v>
                </c:pt>
                <c:pt idx="514">
                  <c:v>0.5145</c:v>
                </c:pt>
                <c:pt idx="515">
                  <c:v>0.5155</c:v>
                </c:pt>
                <c:pt idx="516">
                  <c:v>0.5165</c:v>
                </c:pt>
                <c:pt idx="517">
                  <c:v>0.5175</c:v>
                </c:pt>
                <c:pt idx="518">
                  <c:v>0.5185</c:v>
                </c:pt>
                <c:pt idx="519">
                  <c:v>0.5195</c:v>
                </c:pt>
                <c:pt idx="520">
                  <c:v>0.5205</c:v>
                </c:pt>
                <c:pt idx="521">
                  <c:v>0.5215</c:v>
                </c:pt>
                <c:pt idx="522">
                  <c:v>0.5225</c:v>
                </c:pt>
                <c:pt idx="523">
                  <c:v>0.5235</c:v>
                </c:pt>
                <c:pt idx="524">
                  <c:v>0.5245</c:v>
                </c:pt>
                <c:pt idx="525">
                  <c:v>0.5255</c:v>
                </c:pt>
                <c:pt idx="526">
                  <c:v>0.5265</c:v>
                </c:pt>
                <c:pt idx="527">
                  <c:v>0.5275</c:v>
                </c:pt>
                <c:pt idx="528">
                  <c:v>0.5285</c:v>
                </c:pt>
                <c:pt idx="529">
                  <c:v>0.5295</c:v>
                </c:pt>
                <c:pt idx="530">
                  <c:v>0.5305</c:v>
                </c:pt>
                <c:pt idx="531">
                  <c:v>0.5315</c:v>
                </c:pt>
                <c:pt idx="532">
                  <c:v>0.5325</c:v>
                </c:pt>
                <c:pt idx="533">
                  <c:v>0.5335</c:v>
                </c:pt>
                <c:pt idx="534">
                  <c:v>0.5345</c:v>
                </c:pt>
                <c:pt idx="535">
                  <c:v>0.5355</c:v>
                </c:pt>
                <c:pt idx="536">
                  <c:v>0.5365</c:v>
                </c:pt>
                <c:pt idx="537">
                  <c:v>0.5375</c:v>
                </c:pt>
                <c:pt idx="538">
                  <c:v>0.5385</c:v>
                </c:pt>
                <c:pt idx="539">
                  <c:v>0.5395</c:v>
                </c:pt>
                <c:pt idx="540">
                  <c:v>0.5405</c:v>
                </c:pt>
                <c:pt idx="541">
                  <c:v>0.5415</c:v>
                </c:pt>
                <c:pt idx="542">
                  <c:v>0.5425</c:v>
                </c:pt>
                <c:pt idx="543">
                  <c:v>0.5435</c:v>
                </c:pt>
                <c:pt idx="544">
                  <c:v>0.5445</c:v>
                </c:pt>
                <c:pt idx="545">
                  <c:v>0.5455</c:v>
                </c:pt>
                <c:pt idx="546">
                  <c:v>0.5465</c:v>
                </c:pt>
                <c:pt idx="547">
                  <c:v>0.5475</c:v>
                </c:pt>
                <c:pt idx="548">
                  <c:v>0.5485</c:v>
                </c:pt>
                <c:pt idx="549">
                  <c:v>0.5495</c:v>
                </c:pt>
                <c:pt idx="550">
                  <c:v>0.5505</c:v>
                </c:pt>
                <c:pt idx="551">
                  <c:v>0.5515</c:v>
                </c:pt>
                <c:pt idx="552">
                  <c:v>0.5525</c:v>
                </c:pt>
                <c:pt idx="553">
                  <c:v>0.5535</c:v>
                </c:pt>
                <c:pt idx="554">
                  <c:v>0.5545</c:v>
                </c:pt>
                <c:pt idx="555">
                  <c:v>0.5555</c:v>
                </c:pt>
                <c:pt idx="556">
                  <c:v>0.5565</c:v>
                </c:pt>
                <c:pt idx="557">
                  <c:v>0.5575</c:v>
                </c:pt>
                <c:pt idx="558">
                  <c:v>0.5585</c:v>
                </c:pt>
                <c:pt idx="559">
                  <c:v>0.5595</c:v>
                </c:pt>
                <c:pt idx="560">
                  <c:v>0.5605</c:v>
                </c:pt>
                <c:pt idx="561">
                  <c:v>0.5615</c:v>
                </c:pt>
                <c:pt idx="562">
                  <c:v>0.5625</c:v>
                </c:pt>
                <c:pt idx="563">
                  <c:v>0.5635</c:v>
                </c:pt>
                <c:pt idx="564">
                  <c:v>0.5645</c:v>
                </c:pt>
                <c:pt idx="565">
                  <c:v>0.5655</c:v>
                </c:pt>
                <c:pt idx="566">
                  <c:v>0.5665</c:v>
                </c:pt>
                <c:pt idx="567">
                  <c:v>0.5675</c:v>
                </c:pt>
                <c:pt idx="568">
                  <c:v>0.5685</c:v>
                </c:pt>
                <c:pt idx="569">
                  <c:v>0.5695</c:v>
                </c:pt>
                <c:pt idx="570">
                  <c:v>0.5705</c:v>
                </c:pt>
                <c:pt idx="571">
                  <c:v>0.5715</c:v>
                </c:pt>
                <c:pt idx="572">
                  <c:v>0.5725</c:v>
                </c:pt>
                <c:pt idx="573">
                  <c:v>0.5735</c:v>
                </c:pt>
                <c:pt idx="574">
                  <c:v>0.5745</c:v>
                </c:pt>
                <c:pt idx="575">
                  <c:v>0.5755</c:v>
                </c:pt>
                <c:pt idx="576">
                  <c:v>0.5765</c:v>
                </c:pt>
                <c:pt idx="577">
                  <c:v>0.5775</c:v>
                </c:pt>
                <c:pt idx="578">
                  <c:v>0.5785</c:v>
                </c:pt>
                <c:pt idx="579">
                  <c:v>0.5795</c:v>
                </c:pt>
                <c:pt idx="580">
                  <c:v>0.5805</c:v>
                </c:pt>
                <c:pt idx="581">
                  <c:v>0.5815</c:v>
                </c:pt>
                <c:pt idx="582">
                  <c:v>0.5825</c:v>
                </c:pt>
                <c:pt idx="583">
                  <c:v>0.5835</c:v>
                </c:pt>
                <c:pt idx="584">
                  <c:v>0.5845</c:v>
                </c:pt>
                <c:pt idx="585">
                  <c:v>0.5855</c:v>
                </c:pt>
                <c:pt idx="586">
                  <c:v>0.5865</c:v>
                </c:pt>
                <c:pt idx="587">
                  <c:v>0.5875</c:v>
                </c:pt>
                <c:pt idx="588">
                  <c:v>0.5885</c:v>
                </c:pt>
                <c:pt idx="589">
                  <c:v>0.5895</c:v>
                </c:pt>
                <c:pt idx="590">
                  <c:v>0.5905</c:v>
                </c:pt>
                <c:pt idx="591">
                  <c:v>0.5915</c:v>
                </c:pt>
                <c:pt idx="592">
                  <c:v>0.5925</c:v>
                </c:pt>
                <c:pt idx="593">
                  <c:v>0.5935</c:v>
                </c:pt>
                <c:pt idx="594">
                  <c:v>0.5945</c:v>
                </c:pt>
                <c:pt idx="595">
                  <c:v>0.5955</c:v>
                </c:pt>
                <c:pt idx="596">
                  <c:v>0.5965</c:v>
                </c:pt>
                <c:pt idx="597">
                  <c:v>0.5975</c:v>
                </c:pt>
                <c:pt idx="598">
                  <c:v>0.5985</c:v>
                </c:pt>
                <c:pt idx="599">
                  <c:v>0.5995</c:v>
                </c:pt>
                <c:pt idx="600">
                  <c:v>0.6005</c:v>
                </c:pt>
                <c:pt idx="601">
                  <c:v>0.6015</c:v>
                </c:pt>
                <c:pt idx="602">
                  <c:v>0.6025</c:v>
                </c:pt>
                <c:pt idx="603">
                  <c:v>0.6035</c:v>
                </c:pt>
                <c:pt idx="604">
                  <c:v>0.6045</c:v>
                </c:pt>
                <c:pt idx="605">
                  <c:v>0.6055</c:v>
                </c:pt>
                <c:pt idx="606">
                  <c:v>0.6065</c:v>
                </c:pt>
                <c:pt idx="607">
                  <c:v>0.6075</c:v>
                </c:pt>
                <c:pt idx="608">
                  <c:v>0.6085</c:v>
                </c:pt>
                <c:pt idx="609">
                  <c:v>0.6095</c:v>
                </c:pt>
                <c:pt idx="610">
                  <c:v>0.6105</c:v>
                </c:pt>
                <c:pt idx="611">
                  <c:v>0.6115</c:v>
                </c:pt>
                <c:pt idx="612">
                  <c:v>0.6125</c:v>
                </c:pt>
                <c:pt idx="613">
                  <c:v>0.6135</c:v>
                </c:pt>
                <c:pt idx="614">
                  <c:v>0.6145</c:v>
                </c:pt>
                <c:pt idx="615">
                  <c:v>0.6155</c:v>
                </c:pt>
                <c:pt idx="616">
                  <c:v>0.6165</c:v>
                </c:pt>
                <c:pt idx="617">
                  <c:v>0.6175</c:v>
                </c:pt>
                <c:pt idx="618">
                  <c:v>0.6185</c:v>
                </c:pt>
                <c:pt idx="619">
                  <c:v>0.6195</c:v>
                </c:pt>
                <c:pt idx="620">
                  <c:v>0.6205</c:v>
                </c:pt>
                <c:pt idx="621">
                  <c:v>0.6215</c:v>
                </c:pt>
                <c:pt idx="622">
                  <c:v>0.6225</c:v>
                </c:pt>
                <c:pt idx="623">
                  <c:v>0.6235</c:v>
                </c:pt>
                <c:pt idx="624">
                  <c:v>0.6245</c:v>
                </c:pt>
                <c:pt idx="625">
                  <c:v>0.6255</c:v>
                </c:pt>
                <c:pt idx="626">
                  <c:v>0.6265</c:v>
                </c:pt>
                <c:pt idx="627">
                  <c:v>0.6275</c:v>
                </c:pt>
                <c:pt idx="628">
                  <c:v>0.6285</c:v>
                </c:pt>
                <c:pt idx="629">
                  <c:v>0.6295</c:v>
                </c:pt>
                <c:pt idx="630">
                  <c:v>0.6305</c:v>
                </c:pt>
                <c:pt idx="631">
                  <c:v>0.6315</c:v>
                </c:pt>
                <c:pt idx="632">
                  <c:v>0.6325</c:v>
                </c:pt>
                <c:pt idx="633">
                  <c:v>0.6335</c:v>
                </c:pt>
                <c:pt idx="634">
                  <c:v>0.6345</c:v>
                </c:pt>
                <c:pt idx="635">
                  <c:v>0.6355</c:v>
                </c:pt>
                <c:pt idx="636">
                  <c:v>0.6365</c:v>
                </c:pt>
                <c:pt idx="637">
                  <c:v>0.6375</c:v>
                </c:pt>
                <c:pt idx="638">
                  <c:v>0.6385</c:v>
                </c:pt>
                <c:pt idx="639">
                  <c:v>0.6395</c:v>
                </c:pt>
                <c:pt idx="640">
                  <c:v>0.6405</c:v>
                </c:pt>
                <c:pt idx="641">
                  <c:v>0.6415</c:v>
                </c:pt>
                <c:pt idx="642">
                  <c:v>0.6425</c:v>
                </c:pt>
                <c:pt idx="643">
                  <c:v>0.6435</c:v>
                </c:pt>
                <c:pt idx="644">
                  <c:v>0.6445</c:v>
                </c:pt>
                <c:pt idx="645">
                  <c:v>0.6455</c:v>
                </c:pt>
                <c:pt idx="646">
                  <c:v>0.6465</c:v>
                </c:pt>
                <c:pt idx="647">
                  <c:v>0.6475</c:v>
                </c:pt>
                <c:pt idx="648">
                  <c:v>0.6485</c:v>
                </c:pt>
                <c:pt idx="649">
                  <c:v>0.6495</c:v>
                </c:pt>
                <c:pt idx="650">
                  <c:v>0.6505</c:v>
                </c:pt>
                <c:pt idx="651">
                  <c:v>0.6515</c:v>
                </c:pt>
                <c:pt idx="652">
                  <c:v>0.6525</c:v>
                </c:pt>
                <c:pt idx="653">
                  <c:v>0.6535</c:v>
                </c:pt>
                <c:pt idx="654">
                  <c:v>0.6545</c:v>
                </c:pt>
                <c:pt idx="655">
                  <c:v>0.6555</c:v>
                </c:pt>
                <c:pt idx="656">
                  <c:v>0.6565</c:v>
                </c:pt>
                <c:pt idx="657">
                  <c:v>0.6575</c:v>
                </c:pt>
                <c:pt idx="658">
                  <c:v>0.6585</c:v>
                </c:pt>
                <c:pt idx="659">
                  <c:v>0.6595</c:v>
                </c:pt>
                <c:pt idx="660">
                  <c:v>0.6605</c:v>
                </c:pt>
                <c:pt idx="661">
                  <c:v>0.6615</c:v>
                </c:pt>
                <c:pt idx="662">
                  <c:v>0.6625</c:v>
                </c:pt>
                <c:pt idx="663">
                  <c:v>0.6635</c:v>
                </c:pt>
                <c:pt idx="664">
                  <c:v>0.6645</c:v>
                </c:pt>
                <c:pt idx="665">
                  <c:v>0.6655</c:v>
                </c:pt>
                <c:pt idx="666">
                  <c:v>0.6665</c:v>
                </c:pt>
                <c:pt idx="667">
                  <c:v>0.6675</c:v>
                </c:pt>
                <c:pt idx="668">
                  <c:v>0.6685</c:v>
                </c:pt>
                <c:pt idx="669">
                  <c:v>0.6695</c:v>
                </c:pt>
                <c:pt idx="670">
                  <c:v>0.6705</c:v>
                </c:pt>
                <c:pt idx="671">
                  <c:v>0.6715</c:v>
                </c:pt>
                <c:pt idx="672">
                  <c:v>0.6725</c:v>
                </c:pt>
                <c:pt idx="673">
                  <c:v>0.6735</c:v>
                </c:pt>
                <c:pt idx="674">
                  <c:v>0.6745</c:v>
                </c:pt>
                <c:pt idx="675">
                  <c:v>0.6755</c:v>
                </c:pt>
                <c:pt idx="676">
                  <c:v>0.6765</c:v>
                </c:pt>
                <c:pt idx="677">
                  <c:v>0.6775</c:v>
                </c:pt>
                <c:pt idx="678">
                  <c:v>0.6785</c:v>
                </c:pt>
                <c:pt idx="679">
                  <c:v>0.6795</c:v>
                </c:pt>
                <c:pt idx="680">
                  <c:v>0.6805</c:v>
                </c:pt>
                <c:pt idx="681">
                  <c:v>0.6815</c:v>
                </c:pt>
                <c:pt idx="682">
                  <c:v>0.6825</c:v>
                </c:pt>
                <c:pt idx="683">
                  <c:v>0.6835</c:v>
                </c:pt>
                <c:pt idx="684">
                  <c:v>0.6845</c:v>
                </c:pt>
                <c:pt idx="685">
                  <c:v>0.6855</c:v>
                </c:pt>
                <c:pt idx="686">
                  <c:v>0.6865</c:v>
                </c:pt>
                <c:pt idx="687">
                  <c:v>0.6875</c:v>
                </c:pt>
                <c:pt idx="688">
                  <c:v>0.6885</c:v>
                </c:pt>
                <c:pt idx="689">
                  <c:v>0.6895</c:v>
                </c:pt>
                <c:pt idx="690">
                  <c:v>0.6905</c:v>
                </c:pt>
                <c:pt idx="691">
                  <c:v>0.6915</c:v>
                </c:pt>
                <c:pt idx="692">
                  <c:v>0.6925</c:v>
                </c:pt>
                <c:pt idx="693">
                  <c:v>0.6935</c:v>
                </c:pt>
                <c:pt idx="694">
                  <c:v>0.6945</c:v>
                </c:pt>
                <c:pt idx="695">
                  <c:v>0.6955</c:v>
                </c:pt>
                <c:pt idx="696">
                  <c:v>0.6965</c:v>
                </c:pt>
                <c:pt idx="697">
                  <c:v>0.6975</c:v>
                </c:pt>
                <c:pt idx="698">
                  <c:v>0.6985</c:v>
                </c:pt>
                <c:pt idx="699">
                  <c:v>0.6995</c:v>
                </c:pt>
                <c:pt idx="700">
                  <c:v>0.7005</c:v>
                </c:pt>
                <c:pt idx="701">
                  <c:v>0.7015</c:v>
                </c:pt>
                <c:pt idx="702">
                  <c:v>0.7025</c:v>
                </c:pt>
                <c:pt idx="703">
                  <c:v>0.7035</c:v>
                </c:pt>
                <c:pt idx="704">
                  <c:v>0.7045</c:v>
                </c:pt>
                <c:pt idx="705">
                  <c:v>0.7055</c:v>
                </c:pt>
                <c:pt idx="706">
                  <c:v>0.7065</c:v>
                </c:pt>
                <c:pt idx="707">
                  <c:v>0.7075</c:v>
                </c:pt>
                <c:pt idx="708">
                  <c:v>0.7085</c:v>
                </c:pt>
                <c:pt idx="709">
                  <c:v>0.7095</c:v>
                </c:pt>
                <c:pt idx="710">
                  <c:v>0.7105</c:v>
                </c:pt>
                <c:pt idx="711">
                  <c:v>0.7115</c:v>
                </c:pt>
                <c:pt idx="712">
                  <c:v>0.7125</c:v>
                </c:pt>
                <c:pt idx="713">
                  <c:v>0.7135</c:v>
                </c:pt>
                <c:pt idx="714">
                  <c:v>0.7145</c:v>
                </c:pt>
                <c:pt idx="715">
                  <c:v>0.7155</c:v>
                </c:pt>
                <c:pt idx="716">
                  <c:v>0.7165</c:v>
                </c:pt>
                <c:pt idx="717">
                  <c:v>0.7175</c:v>
                </c:pt>
                <c:pt idx="718">
                  <c:v>0.7185</c:v>
                </c:pt>
                <c:pt idx="719">
                  <c:v>0.7195</c:v>
                </c:pt>
                <c:pt idx="720">
                  <c:v>0.7205</c:v>
                </c:pt>
                <c:pt idx="721">
                  <c:v>0.7215</c:v>
                </c:pt>
                <c:pt idx="722">
                  <c:v>0.7225</c:v>
                </c:pt>
                <c:pt idx="723">
                  <c:v>0.7235</c:v>
                </c:pt>
                <c:pt idx="724">
                  <c:v>0.7245</c:v>
                </c:pt>
                <c:pt idx="725">
                  <c:v>0.7255</c:v>
                </c:pt>
                <c:pt idx="726">
                  <c:v>0.7265</c:v>
                </c:pt>
                <c:pt idx="727">
                  <c:v>0.7275</c:v>
                </c:pt>
                <c:pt idx="728">
                  <c:v>0.7285</c:v>
                </c:pt>
                <c:pt idx="729">
                  <c:v>0.7295</c:v>
                </c:pt>
                <c:pt idx="730">
                  <c:v>0.7305</c:v>
                </c:pt>
                <c:pt idx="731">
                  <c:v>0.7315</c:v>
                </c:pt>
                <c:pt idx="732">
                  <c:v>0.7325</c:v>
                </c:pt>
                <c:pt idx="733">
                  <c:v>0.7335</c:v>
                </c:pt>
                <c:pt idx="734">
                  <c:v>0.7345</c:v>
                </c:pt>
                <c:pt idx="735">
                  <c:v>0.7355</c:v>
                </c:pt>
                <c:pt idx="736">
                  <c:v>0.7365</c:v>
                </c:pt>
                <c:pt idx="737">
                  <c:v>0.7375</c:v>
                </c:pt>
                <c:pt idx="738">
                  <c:v>0.7385</c:v>
                </c:pt>
                <c:pt idx="739">
                  <c:v>0.7395</c:v>
                </c:pt>
                <c:pt idx="740">
                  <c:v>0.7405</c:v>
                </c:pt>
                <c:pt idx="741">
                  <c:v>0.7415</c:v>
                </c:pt>
                <c:pt idx="742">
                  <c:v>0.7425</c:v>
                </c:pt>
                <c:pt idx="743">
                  <c:v>0.7435</c:v>
                </c:pt>
                <c:pt idx="744">
                  <c:v>0.7445</c:v>
                </c:pt>
                <c:pt idx="745">
                  <c:v>0.7455</c:v>
                </c:pt>
                <c:pt idx="746">
                  <c:v>0.7465</c:v>
                </c:pt>
                <c:pt idx="747">
                  <c:v>0.7475</c:v>
                </c:pt>
                <c:pt idx="748">
                  <c:v>0.7485</c:v>
                </c:pt>
                <c:pt idx="749">
                  <c:v>0.7495</c:v>
                </c:pt>
                <c:pt idx="750">
                  <c:v>0.7505</c:v>
                </c:pt>
                <c:pt idx="751">
                  <c:v>0.7515</c:v>
                </c:pt>
                <c:pt idx="752">
                  <c:v>0.7525</c:v>
                </c:pt>
                <c:pt idx="753">
                  <c:v>0.7535</c:v>
                </c:pt>
                <c:pt idx="754">
                  <c:v>0.7545</c:v>
                </c:pt>
                <c:pt idx="755">
                  <c:v>0.7555</c:v>
                </c:pt>
                <c:pt idx="756">
                  <c:v>0.7565</c:v>
                </c:pt>
                <c:pt idx="757">
                  <c:v>0.7575</c:v>
                </c:pt>
                <c:pt idx="758">
                  <c:v>0.7585</c:v>
                </c:pt>
                <c:pt idx="759">
                  <c:v>0.7595</c:v>
                </c:pt>
                <c:pt idx="760">
                  <c:v>0.7605</c:v>
                </c:pt>
                <c:pt idx="761">
                  <c:v>0.7615</c:v>
                </c:pt>
                <c:pt idx="762">
                  <c:v>0.7625</c:v>
                </c:pt>
                <c:pt idx="763">
                  <c:v>0.7635</c:v>
                </c:pt>
                <c:pt idx="764">
                  <c:v>0.7645</c:v>
                </c:pt>
                <c:pt idx="765">
                  <c:v>0.7655</c:v>
                </c:pt>
                <c:pt idx="766">
                  <c:v>0.7665</c:v>
                </c:pt>
                <c:pt idx="767">
                  <c:v>0.7675</c:v>
                </c:pt>
                <c:pt idx="768">
                  <c:v>0.7685</c:v>
                </c:pt>
                <c:pt idx="769">
                  <c:v>0.7695</c:v>
                </c:pt>
                <c:pt idx="770">
                  <c:v>0.7705</c:v>
                </c:pt>
                <c:pt idx="771">
                  <c:v>0.7715</c:v>
                </c:pt>
                <c:pt idx="772">
                  <c:v>0.7725</c:v>
                </c:pt>
                <c:pt idx="773">
                  <c:v>0.7735</c:v>
                </c:pt>
                <c:pt idx="774">
                  <c:v>0.7745</c:v>
                </c:pt>
                <c:pt idx="775">
                  <c:v>0.7755</c:v>
                </c:pt>
                <c:pt idx="776">
                  <c:v>0.7765</c:v>
                </c:pt>
                <c:pt idx="777">
                  <c:v>0.7775</c:v>
                </c:pt>
                <c:pt idx="778">
                  <c:v>0.7785</c:v>
                </c:pt>
                <c:pt idx="779">
                  <c:v>0.7795</c:v>
                </c:pt>
                <c:pt idx="780">
                  <c:v>0.7805</c:v>
                </c:pt>
                <c:pt idx="781">
                  <c:v>0.7815</c:v>
                </c:pt>
                <c:pt idx="782">
                  <c:v>0.7825</c:v>
                </c:pt>
                <c:pt idx="783">
                  <c:v>0.7835</c:v>
                </c:pt>
                <c:pt idx="784">
                  <c:v>0.7845</c:v>
                </c:pt>
                <c:pt idx="785">
                  <c:v>0.7855</c:v>
                </c:pt>
                <c:pt idx="786">
                  <c:v>0.7865</c:v>
                </c:pt>
                <c:pt idx="787">
                  <c:v>0.7875</c:v>
                </c:pt>
                <c:pt idx="788">
                  <c:v>0.7885</c:v>
                </c:pt>
                <c:pt idx="789">
                  <c:v>0.7895</c:v>
                </c:pt>
                <c:pt idx="790">
                  <c:v>0.7905</c:v>
                </c:pt>
                <c:pt idx="791">
                  <c:v>0.7915</c:v>
                </c:pt>
                <c:pt idx="792">
                  <c:v>0.7925</c:v>
                </c:pt>
                <c:pt idx="793">
                  <c:v>0.7935</c:v>
                </c:pt>
                <c:pt idx="794">
                  <c:v>0.7945</c:v>
                </c:pt>
                <c:pt idx="795">
                  <c:v>0.7955</c:v>
                </c:pt>
                <c:pt idx="796">
                  <c:v>0.7965</c:v>
                </c:pt>
                <c:pt idx="797">
                  <c:v>0.7975</c:v>
                </c:pt>
                <c:pt idx="798">
                  <c:v>0.7985</c:v>
                </c:pt>
                <c:pt idx="799">
                  <c:v>0.7995</c:v>
                </c:pt>
                <c:pt idx="800">
                  <c:v>0.8005</c:v>
                </c:pt>
                <c:pt idx="801">
                  <c:v>0.8015</c:v>
                </c:pt>
                <c:pt idx="802">
                  <c:v>0.8025</c:v>
                </c:pt>
                <c:pt idx="803">
                  <c:v>0.8035</c:v>
                </c:pt>
                <c:pt idx="804">
                  <c:v>0.8045</c:v>
                </c:pt>
                <c:pt idx="805">
                  <c:v>0.8055</c:v>
                </c:pt>
                <c:pt idx="806">
                  <c:v>0.8065</c:v>
                </c:pt>
                <c:pt idx="807">
                  <c:v>0.8075</c:v>
                </c:pt>
                <c:pt idx="808">
                  <c:v>0.8085</c:v>
                </c:pt>
                <c:pt idx="809">
                  <c:v>0.8095</c:v>
                </c:pt>
                <c:pt idx="810">
                  <c:v>0.8105</c:v>
                </c:pt>
                <c:pt idx="811">
                  <c:v>0.8115</c:v>
                </c:pt>
                <c:pt idx="812">
                  <c:v>0.8125</c:v>
                </c:pt>
                <c:pt idx="813">
                  <c:v>0.8135</c:v>
                </c:pt>
                <c:pt idx="814">
                  <c:v>0.8145</c:v>
                </c:pt>
                <c:pt idx="815">
                  <c:v>0.8155</c:v>
                </c:pt>
                <c:pt idx="816">
                  <c:v>0.8165</c:v>
                </c:pt>
                <c:pt idx="817">
                  <c:v>0.8175</c:v>
                </c:pt>
                <c:pt idx="818">
                  <c:v>0.8185</c:v>
                </c:pt>
                <c:pt idx="819">
                  <c:v>0.8195</c:v>
                </c:pt>
                <c:pt idx="820">
                  <c:v>0.8205</c:v>
                </c:pt>
                <c:pt idx="821">
                  <c:v>0.8215</c:v>
                </c:pt>
                <c:pt idx="822">
                  <c:v>0.8225</c:v>
                </c:pt>
                <c:pt idx="823">
                  <c:v>0.8235</c:v>
                </c:pt>
                <c:pt idx="824">
                  <c:v>0.8245</c:v>
                </c:pt>
                <c:pt idx="825">
                  <c:v>0.8255</c:v>
                </c:pt>
                <c:pt idx="826">
                  <c:v>0.8265</c:v>
                </c:pt>
                <c:pt idx="827">
                  <c:v>0.8275</c:v>
                </c:pt>
                <c:pt idx="828">
                  <c:v>0.8285</c:v>
                </c:pt>
                <c:pt idx="829">
                  <c:v>0.8295</c:v>
                </c:pt>
                <c:pt idx="830">
                  <c:v>0.8305</c:v>
                </c:pt>
                <c:pt idx="831">
                  <c:v>0.8315</c:v>
                </c:pt>
                <c:pt idx="832">
                  <c:v>0.8325</c:v>
                </c:pt>
                <c:pt idx="833">
                  <c:v>0.8335</c:v>
                </c:pt>
                <c:pt idx="834">
                  <c:v>0.8345</c:v>
                </c:pt>
                <c:pt idx="835">
                  <c:v>0.8355</c:v>
                </c:pt>
                <c:pt idx="836">
                  <c:v>0.8365</c:v>
                </c:pt>
                <c:pt idx="837">
                  <c:v>0.8375</c:v>
                </c:pt>
                <c:pt idx="838">
                  <c:v>0.8385</c:v>
                </c:pt>
                <c:pt idx="839">
                  <c:v>0.8395</c:v>
                </c:pt>
                <c:pt idx="840">
                  <c:v>0.8405</c:v>
                </c:pt>
                <c:pt idx="841">
                  <c:v>0.8415</c:v>
                </c:pt>
                <c:pt idx="842">
                  <c:v>0.8425</c:v>
                </c:pt>
                <c:pt idx="843">
                  <c:v>0.8435</c:v>
                </c:pt>
                <c:pt idx="844">
                  <c:v>0.8445</c:v>
                </c:pt>
                <c:pt idx="845">
                  <c:v>0.8455</c:v>
                </c:pt>
                <c:pt idx="846">
                  <c:v>0.8465</c:v>
                </c:pt>
                <c:pt idx="847">
                  <c:v>0.8475</c:v>
                </c:pt>
                <c:pt idx="848">
                  <c:v>0.8485</c:v>
                </c:pt>
                <c:pt idx="849">
                  <c:v>0.8495</c:v>
                </c:pt>
                <c:pt idx="850">
                  <c:v>0.8505</c:v>
                </c:pt>
                <c:pt idx="851">
                  <c:v>0.8515</c:v>
                </c:pt>
                <c:pt idx="852">
                  <c:v>0.8525</c:v>
                </c:pt>
                <c:pt idx="853">
                  <c:v>0.8535</c:v>
                </c:pt>
                <c:pt idx="854">
                  <c:v>0.8545</c:v>
                </c:pt>
                <c:pt idx="855">
                  <c:v>0.8555</c:v>
                </c:pt>
                <c:pt idx="856">
                  <c:v>0.8565</c:v>
                </c:pt>
                <c:pt idx="857">
                  <c:v>0.8575</c:v>
                </c:pt>
                <c:pt idx="858">
                  <c:v>0.8585</c:v>
                </c:pt>
                <c:pt idx="859">
                  <c:v>0.8595</c:v>
                </c:pt>
                <c:pt idx="860">
                  <c:v>0.8605</c:v>
                </c:pt>
                <c:pt idx="861">
                  <c:v>0.8615</c:v>
                </c:pt>
                <c:pt idx="862">
                  <c:v>0.8625</c:v>
                </c:pt>
                <c:pt idx="863">
                  <c:v>0.8635</c:v>
                </c:pt>
                <c:pt idx="864">
                  <c:v>0.8645</c:v>
                </c:pt>
                <c:pt idx="865">
                  <c:v>0.8655</c:v>
                </c:pt>
                <c:pt idx="866">
                  <c:v>0.8665</c:v>
                </c:pt>
                <c:pt idx="867">
                  <c:v>0.8675</c:v>
                </c:pt>
                <c:pt idx="868">
                  <c:v>0.8685</c:v>
                </c:pt>
                <c:pt idx="869">
                  <c:v>0.8695</c:v>
                </c:pt>
                <c:pt idx="870">
                  <c:v>0.8705</c:v>
                </c:pt>
                <c:pt idx="871">
                  <c:v>0.8715</c:v>
                </c:pt>
                <c:pt idx="872">
                  <c:v>0.8725</c:v>
                </c:pt>
                <c:pt idx="873">
                  <c:v>0.8735</c:v>
                </c:pt>
                <c:pt idx="874">
                  <c:v>0.8745</c:v>
                </c:pt>
                <c:pt idx="875">
                  <c:v>0.8755</c:v>
                </c:pt>
                <c:pt idx="876">
                  <c:v>0.8765</c:v>
                </c:pt>
                <c:pt idx="877">
                  <c:v>0.8775</c:v>
                </c:pt>
                <c:pt idx="878">
                  <c:v>0.8785</c:v>
                </c:pt>
                <c:pt idx="879">
                  <c:v>0.8795</c:v>
                </c:pt>
                <c:pt idx="880">
                  <c:v>0.8805</c:v>
                </c:pt>
                <c:pt idx="881">
                  <c:v>0.8815</c:v>
                </c:pt>
                <c:pt idx="882">
                  <c:v>0.8825</c:v>
                </c:pt>
                <c:pt idx="883">
                  <c:v>0.8835</c:v>
                </c:pt>
                <c:pt idx="884">
                  <c:v>0.8845</c:v>
                </c:pt>
                <c:pt idx="885">
                  <c:v>0.8855</c:v>
                </c:pt>
                <c:pt idx="886">
                  <c:v>0.8865</c:v>
                </c:pt>
                <c:pt idx="887">
                  <c:v>0.8875</c:v>
                </c:pt>
                <c:pt idx="888">
                  <c:v>0.8885</c:v>
                </c:pt>
                <c:pt idx="889">
                  <c:v>0.8895</c:v>
                </c:pt>
                <c:pt idx="890">
                  <c:v>0.8905</c:v>
                </c:pt>
                <c:pt idx="891">
                  <c:v>0.8915</c:v>
                </c:pt>
                <c:pt idx="892">
                  <c:v>0.8925</c:v>
                </c:pt>
                <c:pt idx="893">
                  <c:v>0.8935</c:v>
                </c:pt>
                <c:pt idx="894">
                  <c:v>0.8945</c:v>
                </c:pt>
                <c:pt idx="895">
                  <c:v>0.8955</c:v>
                </c:pt>
                <c:pt idx="896">
                  <c:v>0.8965</c:v>
                </c:pt>
                <c:pt idx="897">
                  <c:v>0.8975</c:v>
                </c:pt>
                <c:pt idx="898">
                  <c:v>0.8985</c:v>
                </c:pt>
                <c:pt idx="899">
                  <c:v>0.8995</c:v>
                </c:pt>
                <c:pt idx="900">
                  <c:v>0.9005</c:v>
                </c:pt>
                <c:pt idx="901">
                  <c:v>0.9015</c:v>
                </c:pt>
                <c:pt idx="902">
                  <c:v>0.9025</c:v>
                </c:pt>
                <c:pt idx="903">
                  <c:v>0.9035</c:v>
                </c:pt>
                <c:pt idx="904">
                  <c:v>0.9045</c:v>
                </c:pt>
                <c:pt idx="905">
                  <c:v>0.9055</c:v>
                </c:pt>
                <c:pt idx="906">
                  <c:v>0.9065</c:v>
                </c:pt>
                <c:pt idx="907">
                  <c:v>0.9075</c:v>
                </c:pt>
                <c:pt idx="908">
                  <c:v>0.9085</c:v>
                </c:pt>
                <c:pt idx="909">
                  <c:v>0.9095</c:v>
                </c:pt>
                <c:pt idx="910">
                  <c:v>0.9105</c:v>
                </c:pt>
                <c:pt idx="911">
                  <c:v>0.9115</c:v>
                </c:pt>
                <c:pt idx="912">
                  <c:v>0.9125</c:v>
                </c:pt>
                <c:pt idx="913">
                  <c:v>0.9135</c:v>
                </c:pt>
                <c:pt idx="914">
                  <c:v>0.9145</c:v>
                </c:pt>
                <c:pt idx="915">
                  <c:v>0.9155</c:v>
                </c:pt>
                <c:pt idx="916">
                  <c:v>0.9165</c:v>
                </c:pt>
                <c:pt idx="917">
                  <c:v>0.9175</c:v>
                </c:pt>
                <c:pt idx="918">
                  <c:v>0.9185</c:v>
                </c:pt>
                <c:pt idx="919">
                  <c:v>0.9195</c:v>
                </c:pt>
                <c:pt idx="920">
                  <c:v>0.9205</c:v>
                </c:pt>
                <c:pt idx="921">
                  <c:v>0.9215</c:v>
                </c:pt>
                <c:pt idx="922">
                  <c:v>0.9225</c:v>
                </c:pt>
                <c:pt idx="923">
                  <c:v>0.9235</c:v>
                </c:pt>
                <c:pt idx="924">
                  <c:v>0.9245</c:v>
                </c:pt>
                <c:pt idx="925">
                  <c:v>0.9255</c:v>
                </c:pt>
                <c:pt idx="926">
                  <c:v>0.9265</c:v>
                </c:pt>
                <c:pt idx="927">
                  <c:v>0.9275</c:v>
                </c:pt>
                <c:pt idx="928">
                  <c:v>0.9285</c:v>
                </c:pt>
                <c:pt idx="929">
                  <c:v>0.9295</c:v>
                </c:pt>
                <c:pt idx="930">
                  <c:v>0.9305</c:v>
                </c:pt>
                <c:pt idx="931">
                  <c:v>0.9315</c:v>
                </c:pt>
                <c:pt idx="932">
                  <c:v>0.9325</c:v>
                </c:pt>
                <c:pt idx="933">
                  <c:v>0.9335</c:v>
                </c:pt>
                <c:pt idx="934">
                  <c:v>0.9345</c:v>
                </c:pt>
                <c:pt idx="935">
                  <c:v>0.9355</c:v>
                </c:pt>
                <c:pt idx="936">
                  <c:v>0.9365</c:v>
                </c:pt>
                <c:pt idx="937">
                  <c:v>0.9375</c:v>
                </c:pt>
                <c:pt idx="938">
                  <c:v>0.9385</c:v>
                </c:pt>
                <c:pt idx="939">
                  <c:v>0.9395</c:v>
                </c:pt>
                <c:pt idx="940">
                  <c:v>0.9405</c:v>
                </c:pt>
                <c:pt idx="941">
                  <c:v>0.9415</c:v>
                </c:pt>
                <c:pt idx="942">
                  <c:v>0.9425</c:v>
                </c:pt>
                <c:pt idx="943">
                  <c:v>0.9435</c:v>
                </c:pt>
                <c:pt idx="944">
                  <c:v>0.9445</c:v>
                </c:pt>
                <c:pt idx="945">
                  <c:v>0.9455</c:v>
                </c:pt>
                <c:pt idx="946">
                  <c:v>0.9465</c:v>
                </c:pt>
                <c:pt idx="947">
                  <c:v>0.9475</c:v>
                </c:pt>
                <c:pt idx="948">
                  <c:v>0.9485</c:v>
                </c:pt>
                <c:pt idx="949">
                  <c:v>0.9495</c:v>
                </c:pt>
                <c:pt idx="950">
                  <c:v>0.9505</c:v>
                </c:pt>
                <c:pt idx="951">
                  <c:v>0.9515</c:v>
                </c:pt>
                <c:pt idx="952">
                  <c:v>0.9525</c:v>
                </c:pt>
                <c:pt idx="953">
                  <c:v>0.9535</c:v>
                </c:pt>
                <c:pt idx="954">
                  <c:v>0.9545</c:v>
                </c:pt>
                <c:pt idx="955">
                  <c:v>0.9555</c:v>
                </c:pt>
                <c:pt idx="956">
                  <c:v>0.9565</c:v>
                </c:pt>
                <c:pt idx="957">
                  <c:v>0.9575</c:v>
                </c:pt>
                <c:pt idx="958">
                  <c:v>0.9585</c:v>
                </c:pt>
                <c:pt idx="959">
                  <c:v>0.9595</c:v>
                </c:pt>
                <c:pt idx="960">
                  <c:v>0.9605</c:v>
                </c:pt>
                <c:pt idx="961">
                  <c:v>0.9615</c:v>
                </c:pt>
                <c:pt idx="962">
                  <c:v>0.9625</c:v>
                </c:pt>
                <c:pt idx="963">
                  <c:v>0.9635</c:v>
                </c:pt>
                <c:pt idx="964">
                  <c:v>0.9645</c:v>
                </c:pt>
                <c:pt idx="965">
                  <c:v>0.9655</c:v>
                </c:pt>
                <c:pt idx="966">
                  <c:v>0.9665</c:v>
                </c:pt>
                <c:pt idx="967">
                  <c:v>0.9675</c:v>
                </c:pt>
                <c:pt idx="968">
                  <c:v>0.9685</c:v>
                </c:pt>
                <c:pt idx="969">
                  <c:v>0.9695</c:v>
                </c:pt>
                <c:pt idx="970">
                  <c:v>0.9705</c:v>
                </c:pt>
                <c:pt idx="971">
                  <c:v>0.9715</c:v>
                </c:pt>
                <c:pt idx="972">
                  <c:v>0.9725</c:v>
                </c:pt>
                <c:pt idx="973">
                  <c:v>0.9735</c:v>
                </c:pt>
                <c:pt idx="974">
                  <c:v>0.9745</c:v>
                </c:pt>
                <c:pt idx="975">
                  <c:v>0.9755</c:v>
                </c:pt>
                <c:pt idx="976">
                  <c:v>0.9765</c:v>
                </c:pt>
                <c:pt idx="977">
                  <c:v>0.9775</c:v>
                </c:pt>
                <c:pt idx="978">
                  <c:v>0.9785</c:v>
                </c:pt>
                <c:pt idx="979">
                  <c:v>0.9795</c:v>
                </c:pt>
                <c:pt idx="980">
                  <c:v>0.9805</c:v>
                </c:pt>
                <c:pt idx="981">
                  <c:v>0.9815</c:v>
                </c:pt>
                <c:pt idx="982">
                  <c:v>0.9825</c:v>
                </c:pt>
                <c:pt idx="983">
                  <c:v>0.9835</c:v>
                </c:pt>
                <c:pt idx="984">
                  <c:v>0.9845</c:v>
                </c:pt>
                <c:pt idx="985">
                  <c:v>0.9855</c:v>
                </c:pt>
                <c:pt idx="986">
                  <c:v>0.9865</c:v>
                </c:pt>
                <c:pt idx="987">
                  <c:v>0.9875</c:v>
                </c:pt>
                <c:pt idx="988">
                  <c:v>0.9885</c:v>
                </c:pt>
                <c:pt idx="989">
                  <c:v>0.9895</c:v>
                </c:pt>
                <c:pt idx="990">
                  <c:v>0.9905</c:v>
                </c:pt>
                <c:pt idx="991">
                  <c:v>0.9915</c:v>
                </c:pt>
                <c:pt idx="992">
                  <c:v>0.9925</c:v>
                </c:pt>
                <c:pt idx="993">
                  <c:v>0.9935</c:v>
                </c:pt>
                <c:pt idx="994">
                  <c:v>0.9945</c:v>
                </c:pt>
                <c:pt idx="995">
                  <c:v>0.9955</c:v>
                </c:pt>
                <c:pt idx="996">
                  <c:v>0.9965</c:v>
                </c:pt>
                <c:pt idx="997">
                  <c:v>0.9975</c:v>
                </c:pt>
                <c:pt idx="998">
                  <c:v>0.9985</c:v>
                </c:pt>
                <c:pt idx="999">
                  <c:v>0.9995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01862264"/>
        <c:axId val="-2002568568"/>
      </c:scatterChart>
      <c:valAx>
        <c:axId val="-2001862264"/>
        <c:scaling>
          <c:orientation val="minMax"/>
          <c:max val="13000.0"/>
          <c:min val="-2000.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n-US" sz="1200" b="1"/>
                  <a:t>NPV@11%</a:t>
                </a:r>
              </a:p>
            </c:rich>
          </c:tx>
          <c:layout/>
          <c:overlay val="0"/>
        </c:title>
        <c:numFmt formatCode="&quot;€&quot;#,##0_);[Red]\(&quot;€&quot;#,##0\)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/>
            </a:pPr>
            <a:endParaRPr lang="en-US"/>
          </a:p>
        </c:txPr>
        <c:crossAx val="-2002568568"/>
        <c:crossesAt val="0.0"/>
        <c:crossBetween val="midCat"/>
        <c:majorUnit val="1000.0"/>
      </c:valAx>
      <c:valAx>
        <c:axId val="-2002568568"/>
        <c:scaling>
          <c:orientation val="minMax"/>
          <c:max val="1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n-US" sz="1200" b="1"/>
                  <a:t>Cumulative Probability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100" b="0" i="0"/>
            </a:pPr>
            <a:endParaRPr lang="en-US"/>
          </a:p>
        </c:txPr>
        <c:crossAx val="-2001862264"/>
        <c:crossesAt val="-2000.0"/>
        <c:crossBetween val="midCat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4" Type="http://schemas.openxmlformats.org/officeDocument/2006/relationships/image" Target="../media/image19.wmf"/><Relationship Id="rId1" Type="http://schemas.openxmlformats.org/officeDocument/2006/relationships/image" Target="../media/image16.wmf"/><Relationship Id="rId2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B0AF2-6263-4CFC-949D-CF916A0E0D3B}" type="datetimeFigureOut">
              <a:rPr lang="el-GR" smtClean="0"/>
              <a:t>17/09/2014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2F6F2-8FBE-4F83-8198-09C155396D3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190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2F6F2-8FBE-4F83-8198-09C155396D3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1549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00499-ABB2-4BEB-8EB2-B2CE7ED9B63E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0252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00499-ABB2-4BEB-8EB2-B2CE7ED9B63E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1024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00499-ABB2-4BEB-8EB2-B2CE7ED9B63E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386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20467-18E1-4DA3-837B-EB6212877CFB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4A9F-DC5E-4FBF-9CE4-7495B60AEE65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38CF1-885A-4D69-8A0D-20D495C9E40E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0D9E-3BA1-446C-B89A-F579CF6A133C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3418-2733-4559-8218-AAC3EB1CF3EE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9ADD-6D95-4E37-A5FD-20602D8FB86A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6A7C-47AD-44E2-B545-569891588C1D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EBAE-66CC-400A-A276-BD5188820961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238FC-80F2-4F55-AA5C-E91ED65EC805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F4DC-5C22-48AF-85F5-0E82D5315F2B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F05F-2AE8-4D72-87A9-2911E9D234EC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75B-3A86-4D0A-8344-712C6121E3FF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5090-41FE-471C-94AA-FCC87BE23D81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3F9F-11B7-4675-8740-EBCBE586E9D5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4F44-CAFA-452B-B066-84F23BD6474F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1E56-1362-43C5-995D-52EF0C80DD96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2F356D0-F25C-4433-85F8-0ECE7B7C8195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8EF92-E8A0-404D-A397-B76AFE88D9C8}" type="datetime1">
              <a:rPr lang="en-US" smtClean="0"/>
              <a:t>17/09/2014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17.w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18.wmf"/><Relationship Id="rId9" Type="http://schemas.openxmlformats.org/officeDocument/2006/relationships/oleObject" Target="../embeddings/oleObject8.bin"/><Relationship Id="rId10" Type="http://schemas.openxmlformats.org/officeDocument/2006/relationships/image" Target="../media/image19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20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3.w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4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CBA and Risk Analysis Methodology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852" y="4553527"/>
            <a:ext cx="8144134" cy="1117687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Anastasios</a:t>
            </a:r>
            <a:r>
              <a:rPr lang="en-US" dirty="0" smtClean="0"/>
              <a:t> </a:t>
            </a:r>
            <a:r>
              <a:rPr lang="en-US" dirty="0" err="1" smtClean="0"/>
              <a:t>Xepapadeas</a:t>
            </a:r>
            <a:endParaRPr lang="en-US" dirty="0" smtClean="0"/>
          </a:p>
          <a:p>
            <a:r>
              <a:rPr lang="en-US" dirty="0" smtClean="0"/>
              <a:t>Athens University of Economics and Business</a:t>
            </a:r>
          </a:p>
          <a:p>
            <a:r>
              <a:rPr lang="en-US" dirty="0" smtClean="0"/>
              <a:t>MERMAID WP8, March 2014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33075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Economics Effects of a Project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126512"/>
            <a:ext cx="10781577" cy="45401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 smtClean="0"/>
              <a:t>They include benefits to: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The owner/operator – private company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Local, Regional, National, </a:t>
            </a:r>
            <a:r>
              <a:rPr lang="en-US" sz="2200" dirty="0"/>
              <a:t>E</a:t>
            </a:r>
            <a:r>
              <a:rPr lang="en-US" sz="2200" dirty="0" smtClean="0"/>
              <a:t>uropean economy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dirty="0" smtClean="0"/>
              <a:t>These benefits correspond to: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Profits earned by a private company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Direct effects on local, regional national economy (e.g., incomes, employment, trade balance)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Indirect and induced effects (e.g., skills and knowledge spillovers)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200" dirty="0" smtClean="0"/>
              <a:t>Environmental externalities</a:t>
            </a:r>
          </a:p>
          <a:p>
            <a:pPr lvl="1"/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33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Economics Effects of a Project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0" y="2372138"/>
            <a:ext cx="9735889" cy="42944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 smtClean="0"/>
              <a:t>Countries </a:t>
            </a:r>
            <a:r>
              <a:rPr lang="en-US" dirty="0"/>
              <a:t>should undertake </a:t>
            </a:r>
            <a:r>
              <a:rPr lang="en-US" dirty="0" smtClean="0"/>
              <a:t>investments </a:t>
            </a:r>
            <a:r>
              <a:rPr lang="en-US" dirty="0"/>
              <a:t>which are efficient at the level of the </a:t>
            </a:r>
            <a:r>
              <a:rPr lang="en-US" dirty="0" smtClean="0"/>
              <a:t>national economy. </a:t>
            </a:r>
            <a:r>
              <a:rPr lang="en-US" dirty="0"/>
              <a:t>Thus, it is necessary to evaluate how different investment projects affect the national </a:t>
            </a:r>
            <a:r>
              <a:rPr lang="en-US" dirty="0" smtClean="0"/>
              <a:t>economy, </a:t>
            </a:r>
            <a:r>
              <a:rPr lang="en-US" dirty="0"/>
              <a:t>irrespective of whether </a:t>
            </a:r>
            <a:r>
              <a:rPr lang="en-US" dirty="0" smtClean="0"/>
              <a:t>ownership </a:t>
            </a:r>
            <a:r>
              <a:rPr lang="en-US" dirty="0"/>
              <a:t>of the investment project is private or public. 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 lvl="1"/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4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Benefit 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11572"/>
            <a:ext cx="9613861" cy="44975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2000" dirty="0">
                <a:latin typeface="+mj-lt"/>
              </a:rPr>
              <a:t>Cost-Benefit Analysis (CBA) is </a:t>
            </a:r>
            <a:r>
              <a:rPr lang="en-US" sz="2000" dirty="0" smtClean="0">
                <a:latin typeface="+mj-lt"/>
              </a:rPr>
              <a:t>the methodology of </a:t>
            </a:r>
            <a:r>
              <a:rPr lang="en-US" sz="2000" dirty="0">
                <a:latin typeface="+mj-lt"/>
              </a:rPr>
              <a:t>analyzing </a:t>
            </a:r>
            <a:r>
              <a:rPr lang="en-US" sz="2000" dirty="0" smtClean="0">
                <a:latin typeface="+mj-lt"/>
              </a:rPr>
              <a:t>a proposed investment project or determining </a:t>
            </a:r>
            <a:r>
              <a:rPr lang="en-US" sz="2000" dirty="0">
                <a:latin typeface="+mj-lt"/>
              </a:rPr>
              <a:t>whether </a:t>
            </a:r>
            <a:r>
              <a:rPr lang="en-US" sz="2000" dirty="0" smtClean="0">
                <a:latin typeface="+mj-lt"/>
              </a:rPr>
              <a:t>undertaking it is </a:t>
            </a:r>
            <a:r>
              <a:rPr lang="en-US" sz="2000" dirty="0">
                <a:latin typeface="+mj-lt"/>
              </a:rPr>
              <a:t>in the public interest, or </a:t>
            </a:r>
            <a:r>
              <a:rPr lang="en-US" sz="2000" dirty="0" smtClean="0">
                <a:latin typeface="+mj-lt"/>
              </a:rPr>
              <a:t>choosing </a:t>
            </a:r>
            <a:r>
              <a:rPr lang="en-US" sz="2000" dirty="0">
                <a:latin typeface="+mj-lt"/>
              </a:rPr>
              <a:t>between two or more mutually exclusive projects.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2000" dirty="0">
                <a:latin typeface="+mj-lt"/>
              </a:rPr>
              <a:t>CBA assigns a monetary value to each input </a:t>
            </a:r>
            <a:r>
              <a:rPr lang="en-US" sz="2000" dirty="0" smtClean="0">
                <a:latin typeface="+mj-lt"/>
              </a:rPr>
              <a:t>into, </a:t>
            </a:r>
            <a:r>
              <a:rPr lang="en-US" sz="2000" dirty="0">
                <a:latin typeface="+mj-lt"/>
              </a:rPr>
              <a:t>and each </a:t>
            </a:r>
            <a:r>
              <a:rPr lang="en-US" sz="2000" dirty="0" smtClean="0">
                <a:latin typeface="+mj-lt"/>
              </a:rPr>
              <a:t>output          </a:t>
            </a:r>
            <a:r>
              <a:rPr lang="en-US" sz="2000" dirty="0">
                <a:latin typeface="+mj-lt"/>
              </a:rPr>
              <a:t>resulting </a:t>
            </a:r>
            <a:r>
              <a:rPr lang="en-US" sz="2000" dirty="0" smtClean="0">
                <a:latin typeface="+mj-lt"/>
              </a:rPr>
              <a:t>from, </a:t>
            </a:r>
            <a:r>
              <a:rPr lang="en-US" sz="2000" dirty="0">
                <a:latin typeface="+mj-lt"/>
              </a:rPr>
              <a:t>a project. The values of the inputs and outputs </a:t>
            </a:r>
            <a:r>
              <a:rPr lang="en-US" sz="2000" dirty="0" smtClean="0">
                <a:latin typeface="+mj-lt"/>
              </a:rPr>
              <a:t>                       are </a:t>
            </a:r>
            <a:r>
              <a:rPr lang="en-US" sz="2000" dirty="0">
                <a:latin typeface="+mj-lt"/>
              </a:rPr>
              <a:t>then compared.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2000" dirty="0">
                <a:latin typeface="+mj-lt"/>
              </a:rPr>
              <a:t>If the value of the benefits is greater than the value of the costs, </a:t>
            </a:r>
            <a:r>
              <a:rPr lang="en-US" sz="2000" dirty="0" smtClean="0">
                <a:latin typeface="+mj-lt"/>
              </a:rPr>
              <a:t>                   the </a:t>
            </a:r>
            <a:r>
              <a:rPr lang="en-US" sz="2000" dirty="0">
                <a:latin typeface="+mj-lt"/>
              </a:rPr>
              <a:t>project is deemed worthwhile and should be executed</a:t>
            </a:r>
            <a:r>
              <a:rPr lang="en-US" sz="2000" dirty="0" smtClean="0">
                <a:latin typeface="+mj-lt"/>
              </a:rPr>
              <a:t>.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2000" dirty="0" smtClean="0">
                <a:latin typeface="+mj-lt"/>
              </a:rPr>
              <a:t>Benefits and Costs include </a:t>
            </a:r>
            <a:r>
              <a:rPr lang="en-US" sz="2000" i="1" dirty="0" smtClean="0">
                <a:latin typeface="+mj-lt"/>
              </a:rPr>
              <a:t>Direct, Indirect and Induced Effects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2000" dirty="0" smtClean="0">
                <a:latin typeface="+mj-lt"/>
              </a:rPr>
              <a:t>External costs and benefits are not captured by markets.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1800" dirty="0">
                <a:latin typeface="+mj-lt"/>
              </a:rPr>
              <a:t>M</a:t>
            </a:r>
            <a:r>
              <a:rPr lang="en-US" sz="1800" dirty="0" smtClean="0">
                <a:latin typeface="+mj-lt"/>
              </a:rPr>
              <a:t>issing markets for environmental externalities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ts val="2000"/>
              <a:buFont typeface="Wingdings 2" panose="05020102010507070707" pitchFamily="18" charset="2"/>
              <a:buChar char=""/>
            </a:pPr>
            <a:r>
              <a:rPr lang="en-US" sz="1800" dirty="0" smtClean="0">
                <a:latin typeface="+mj-lt"/>
              </a:rPr>
              <a:t>Should be included in cost and benefits using, for example, nonmarket valuation</a:t>
            </a:r>
            <a:endParaRPr lang="en-US" sz="1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090" y="3384290"/>
            <a:ext cx="3166991" cy="235069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85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8256" y="617202"/>
            <a:ext cx="5832592" cy="6240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84" y="1194769"/>
            <a:ext cx="4523820" cy="32228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784" y="4615497"/>
            <a:ext cx="45238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Jobs created by Wind and CCGT in EU27</a:t>
            </a:r>
          </a:p>
          <a:p>
            <a:endParaRPr lang="en-US" dirty="0" smtClean="0"/>
          </a:p>
          <a:p>
            <a:r>
              <a:rPr lang="en-US" sz="1600" dirty="0" smtClean="0"/>
              <a:t>  Source: Ernst and Young, July 2012</a:t>
            </a:r>
            <a:endParaRPr lang="el-GR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4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66" y="588138"/>
            <a:ext cx="10372725" cy="3876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41912" y="4628001"/>
            <a:ext cx="81464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GDP creation from Wind and CCGT Energy in France and UK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       Source: Ernst and Young, July 2012</a:t>
            </a:r>
            <a:endParaRPr lang="el-GR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38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Cash Flows</a:t>
            </a:r>
            <a:endParaRPr lang="el-GR" dirty="0"/>
          </a:p>
        </p:txBody>
      </p:sp>
      <p:sp>
        <p:nvSpPr>
          <p:cNvPr id="6" name="Right Arrow 5"/>
          <p:cNvSpPr/>
          <p:nvPr/>
        </p:nvSpPr>
        <p:spPr>
          <a:xfrm>
            <a:off x="929640" y="4001984"/>
            <a:ext cx="9211887" cy="48463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Down Arrow 6"/>
          <p:cNvSpPr/>
          <p:nvPr/>
        </p:nvSpPr>
        <p:spPr>
          <a:xfrm>
            <a:off x="807465" y="4364696"/>
            <a:ext cx="484632" cy="1883704"/>
          </a:xfrm>
          <a:prstGeom prst="downArrow">
            <a:avLst/>
          </a:prstGeom>
          <a:solidFill>
            <a:schemeClr val="bg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Up Arrow 7"/>
          <p:cNvSpPr/>
          <p:nvPr/>
        </p:nvSpPr>
        <p:spPr>
          <a:xfrm rot="10800000">
            <a:off x="2131696" y="3145495"/>
            <a:ext cx="484632" cy="978408"/>
          </a:xfrm>
          <a:prstGeom prst="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520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Inflows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Outflows</a:t>
            </a:r>
            <a:endParaRPr lang="el-GR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280" y="2838203"/>
            <a:ext cx="518205" cy="1293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041" y="2458192"/>
            <a:ext cx="518205" cy="16657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154" y="2600696"/>
            <a:ext cx="518205" cy="1523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379" y="2838203"/>
            <a:ext cx="518205" cy="12933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724" y="3362300"/>
            <a:ext cx="518205" cy="7233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85912" y="4101306"/>
            <a:ext cx="133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l-GR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683" y="4362899"/>
            <a:ext cx="524301" cy="5696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184" y="4365549"/>
            <a:ext cx="524301" cy="5669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041" y="4362899"/>
            <a:ext cx="524301" cy="83849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105" y="4365549"/>
            <a:ext cx="524301" cy="5669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141" y="4365549"/>
            <a:ext cx="524301" cy="5669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010" y="4378295"/>
            <a:ext cx="524301" cy="5669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039991" y="5746322"/>
            <a:ext cx="6390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Inflows and outflows should include all direct, indirect, </a:t>
            </a:r>
          </a:p>
          <a:p>
            <a:pPr algn="ctr"/>
            <a:r>
              <a:rPr lang="en-US" dirty="0" smtClean="0"/>
              <a:t>induced, and external costs and benefits</a:t>
            </a:r>
            <a:endParaRPr lang="el-GR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9030929" y="2749674"/>
            <a:ext cx="0" cy="26719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29640" y="2749674"/>
            <a:ext cx="0" cy="26719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929640" y="2921330"/>
            <a:ext cx="8101289" cy="0"/>
          </a:xfrm>
          <a:prstGeom prst="straightConnector1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562291" y="2209800"/>
            <a:ext cx="2206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Project’s Life</a:t>
            </a:r>
            <a:endParaRPr lang="el-GR" dirty="0"/>
          </a:p>
        </p:txBody>
      </p:sp>
      <p:cxnSp>
        <p:nvCxnSpPr>
          <p:cNvPr id="33" name="Elbow Connector 32"/>
          <p:cNvCxnSpPr>
            <a:stCxn id="31" idx="2"/>
          </p:cNvCxnSpPr>
          <p:nvPr/>
        </p:nvCxnSpPr>
        <p:spPr>
          <a:xfrm rot="5400000">
            <a:off x="8494467" y="2750231"/>
            <a:ext cx="342198" cy="1"/>
          </a:xfrm>
          <a:prstGeom prst="bentConnector3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408235" y="2374594"/>
            <a:ext cx="44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R</a:t>
            </a:r>
            <a:r>
              <a:rPr lang="en-US" baseline="-25000" dirty="0" err="1" smtClean="0">
                <a:solidFill>
                  <a:schemeClr val="accent5">
                    <a:lumMod val="75000"/>
                  </a:schemeClr>
                </a:solidFill>
              </a:rPr>
              <a:t>t</a:t>
            </a:r>
            <a:endParaRPr lang="el-GR" baseline="-25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06105" y="5306548"/>
            <a:ext cx="47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C</a:t>
            </a:r>
            <a:r>
              <a:rPr lang="en-US" baseline="-25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t</a:t>
            </a:r>
            <a:endParaRPr lang="el-GR" baseline="-250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0520" y="5700156"/>
            <a:ext cx="45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C</a:t>
            </a:r>
            <a:r>
              <a:rPr lang="en-US" baseline="-25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0</a:t>
            </a:r>
            <a:endParaRPr lang="el-GR" baseline="-250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461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Criteria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2336872"/>
            <a:ext cx="11424062" cy="417080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Net Present Value (NPV)</a:t>
            </a:r>
          </a:p>
          <a:p>
            <a:pPr lvl="1">
              <a:spcBef>
                <a:spcPct val="50000"/>
              </a:spcBef>
            </a:pPr>
            <a:r>
              <a:rPr lang="en-GB" sz="2400" i="1" dirty="0" smtClean="0">
                <a:latin typeface="+mj-lt"/>
              </a:rPr>
              <a:t>C</a:t>
            </a:r>
            <a:r>
              <a:rPr lang="en-GB" sz="2400" baseline="-25000" dirty="0" smtClean="0">
                <a:latin typeface="+mj-lt"/>
              </a:rPr>
              <a:t>0</a:t>
            </a:r>
            <a:r>
              <a:rPr lang="en-GB" sz="2400" i="1" dirty="0" smtClean="0">
                <a:latin typeface="+mj-lt"/>
              </a:rPr>
              <a:t>,…,</a:t>
            </a:r>
            <a:r>
              <a:rPr lang="en-GB" sz="2400" i="1" dirty="0" err="1" smtClean="0">
                <a:latin typeface="+mj-lt"/>
              </a:rPr>
              <a:t>C</a:t>
            </a:r>
            <a:r>
              <a:rPr lang="en-GB" sz="2400" baseline="-25000" dirty="0" err="1" smtClean="0">
                <a:latin typeface="+mj-lt"/>
              </a:rPr>
              <a:t>k</a:t>
            </a:r>
            <a:r>
              <a:rPr lang="en-GB" sz="2400" dirty="0" smtClean="0">
                <a:latin typeface="+mj-lt"/>
              </a:rPr>
              <a:t>: Investment </a:t>
            </a:r>
            <a:r>
              <a:rPr lang="en-GB" sz="2400" dirty="0">
                <a:latin typeface="+mj-lt"/>
              </a:rPr>
              <a:t>or Construction </a:t>
            </a:r>
            <a:r>
              <a:rPr lang="en-GB" sz="2400" dirty="0" smtClean="0">
                <a:latin typeface="+mj-lt"/>
              </a:rPr>
              <a:t>cost during construction period</a:t>
            </a:r>
            <a:endParaRPr lang="en-GB" sz="2400" dirty="0">
              <a:latin typeface="+mj-lt"/>
            </a:endParaRPr>
          </a:p>
          <a:p>
            <a:pPr lvl="1">
              <a:spcBef>
                <a:spcPct val="50000"/>
              </a:spcBef>
            </a:pPr>
            <a:r>
              <a:rPr lang="en-US" sz="2400" i="1" dirty="0" err="1" smtClean="0">
                <a:latin typeface="+mj-lt"/>
              </a:rPr>
              <a:t>R</a:t>
            </a:r>
            <a:r>
              <a:rPr lang="en-US" sz="2400" baseline="-25000" dirty="0" err="1" smtClean="0">
                <a:latin typeface="+mj-lt"/>
              </a:rPr>
              <a:t>t</a:t>
            </a:r>
            <a:r>
              <a:rPr lang="el-G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-</a:t>
            </a:r>
            <a:r>
              <a:rPr lang="en-US" sz="2400" i="1" dirty="0" smtClean="0">
                <a:latin typeface="+mj-lt"/>
              </a:rPr>
              <a:t>C</a:t>
            </a:r>
            <a:r>
              <a:rPr lang="en-US" sz="2400" baseline="-25000" dirty="0" smtClean="0">
                <a:latin typeface="+mj-lt"/>
              </a:rPr>
              <a:t>t</a:t>
            </a:r>
            <a:r>
              <a:rPr lang="el-GR" sz="2400" dirty="0" smtClean="0">
                <a:latin typeface="+mj-lt"/>
              </a:rPr>
              <a:t> </a:t>
            </a:r>
            <a:r>
              <a:rPr lang="el-GR" sz="2400" dirty="0">
                <a:latin typeface="+mj-lt"/>
              </a:rPr>
              <a:t>(</a:t>
            </a:r>
            <a:r>
              <a:rPr lang="en-GB" sz="2400" dirty="0" smtClean="0">
                <a:latin typeface="+mj-lt"/>
              </a:rPr>
              <a:t>Revenues or Benefits </a:t>
            </a:r>
            <a:r>
              <a:rPr lang="en-GB" sz="2400" dirty="0">
                <a:latin typeface="+mj-lt"/>
              </a:rPr>
              <a:t>less operating costs =</a:t>
            </a:r>
            <a:r>
              <a:rPr lang="el-GR" sz="2400" dirty="0">
                <a:latin typeface="+mj-lt"/>
              </a:rPr>
              <a:t> Ν</a:t>
            </a:r>
            <a:r>
              <a:rPr lang="en-GB" sz="2400" dirty="0">
                <a:latin typeface="+mj-lt"/>
              </a:rPr>
              <a:t>et Cash-Flow)</a:t>
            </a:r>
          </a:p>
          <a:p>
            <a:pPr lvl="1">
              <a:spcBef>
                <a:spcPct val="50000"/>
              </a:spcBef>
            </a:pPr>
            <a:r>
              <a:rPr lang="en-GB" sz="2400" i="1" dirty="0">
                <a:latin typeface="+mj-lt"/>
              </a:rPr>
              <a:t>r</a:t>
            </a:r>
            <a:r>
              <a:rPr lang="en-GB" sz="2400" dirty="0" smtClean="0">
                <a:latin typeface="+mj-lt"/>
              </a:rPr>
              <a:t>: </a:t>
            </a:r>
            <a:r>
              <a:rPr lang="en-US" sz="2400" dirty="0" smtClean="0">
                <a:latin typeface="+mj-lt"/>
              </a:rPr>
              <a:t>D</a:t>
            </a:r>
            <a:r>
              <a:rPr lang="en-GB" sz="2400" dirty="0" err="1" smtClean="0">
                <a:latin typeface="+mj-lt"/>
              </a:rPr>
              <a:t>iscount</a:t>
            </a:r>
            <a:r>
              <a:rPr lang="en-GB" sz="2400" dirty="0" smtClean="0">
                <a:latin typeface="+mj-lt"/>
              </a:rPr>
              <a:t> rate </a:t>
            </a:r>
            <a:r>
              <a:rPr lang="en-GB" sz="2400" dirty="0">
                <a:latin typeface="+mj-lt"/>
              </a:rPr>
              <a:t>- cost of capital</a:t>
            </a:r>
            <a:r>
              <a:rPr lang="el-GR" sz="2400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or required rate of return</a:t>
            </a:r>
            <a:r>
              <a:rPr lang="en-GB" sz="2400" dirty="0">
                <a:latin typeface="+mj-lt"/>
              </a:rPr>
              <a:t> </a:t>
            </a:r>
            <a:endParaRPr lang="el-GR" sz="2400" dirty="0">
              <a:latin typeface="+mj-lt"/>
            </a:endParaRPr>
          </a:p>
          <a:p>
            <a:endParaRPr lang="en-US" dirty="0" smtClean="0"/>
          </a:p>
          <a:p>
            <a:endParaRPr lang="el-GR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444284"/>
              </p:ext>
            </p:extLst>
          </p:nvPr>
        </p:nvGraphicFramePr>
        <p:xfrm>
          <a:off x="196850" y="4729163"/>
          <a:ext cx="7391482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Equation" r:id="rId3" imgW="3047760" imgH="482400" progId="Equation.DSMT4">
                  <p:embed/>
                </p:oleObj>
              </mc:Choice>
              <mc:Fallback>
                <p:oleObj name="Equation" r:id="rId3" imgW="30477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" y="4729163"/>
                        <a:ext cx="7391482" cy="12065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607246"/>
              </p:ext>
            </p:extLst>
          </p:nvPr>
        </p:nvGraphicFramePr>
        <p:xfrm>
          <a:off x="8015845" y="4685497"/>
          <a:ext cx="3503832" cy="1356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Equation" r:id="rId5" imgW="1180800" imgH="457200" progId="Equation.DSMT4">
                  <p:embed/>
                </p:oleObj>
              </mc:Choice>
              <mc:Fallback>
                <p:oleObj name="Equation" r:id="rId5" imgW="11808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15845" y="4685497"/>
                        <a:ext cx="3503832" cy="135632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841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Criteria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398805" cy="359931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 smtClean="0"/>
              <a:t>Internal Rate of Return (IRR)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The </a:t>
            </a:r>
            <a:r>
              <a:rPr lang="en-US" dirty="0"/>
              <a:t>IRR is the maximum interest which can be paid on borrowed funds to finance the project when the project’s receipts are used to repay principal and </a:t>
            </a:r>
            <a:r>
              <a:rPr lang="en-US" dirty="0" smtClean="0"/>
              <a:t>interest.</a:t>
            </a:r>
            <a:endParaRPr lang="en-US" dirty="0"/>
          </a:p>
          <a:p>
            <a:endParaRPr lang="el-G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641240"/>
              </p:ext>
            </p:extLst>
          </p:nvPr>
        </p:nvGraphicFramePr>
        <p:xfrm>
          <a:off x="680321" y="4412456"/>
          <a:ext cx="6818313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Equation" r:id="rId3" imgW="2679480" imgH="482400" progId="Equation.DSMT4">
                  <p:embed/>
                </p:oleObj>
              </mc:Choice>
              <mc:Fallback>
                <p:oleObj name="Equation" r:id="rId3" imgW="26794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321" y="4412456"/>
                        <a:ext cx="6818313" cy="1227137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761785"/>
              </p:ext>
            </p:extLst>
          </p:nvPr>
        </p:nvGraphicFramePr>
        <p:xfrm>
          <a:off x="8110538" y="4265613"/>
          <a:ext cx="2998787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Equation" r:id="rId5" imgW="901440" imgH="457200" progId="Equation.DSMT4">
                  <p:embed/>
                </p:oleObj>
              </mc:Choice>
              <mc:Fallback>
                <p:oleObj name="Equation" r:id="rId5" imgW="9014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10538" y="4265613"/>
                        <a:ext cx="2998787" cy="152082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5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20000"/>
                <a:lumOff val="80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Criteria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54" y="2264735"/>
            <a:ext cx="9613861" cy="443306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Benefit Cost Ratio (B/C)</a:t>
            </a:r>
          </a:p>
          <a:p>
            <a:r>
              <a:rPr lang="en-US" dirty="0" smtClean="0"/>
              <a:t>Benefits </a:t>
            </a:r>
            <a:r>
              <a:rPr lang="en-US" dirty="0"/>
              <a:t>per monetary unit of costs in present value </a:t>
            </a:r>
            <a:r>
              <a:rPr lang="en-US" dirty="0" smtClean="0"/>
              <a:t>terms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Profitability Index (PI)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l-GR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973444"/>
              </p:ext>
            </p:extLst>
          </p:nvPr>
        </p:nvGraphicFramePr>
        <p:xfrm>
          <a:off x="1038573" y="3365420"/>
          <a:ext cx="65135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Equation" r:id="rId3" imgW="2451100" imgH="444500" progId="Equation.3">
                  <p:embed/>
                </p:oleObj>
              </mc:Choice>
              <mc:Fallback>
                <p:oleObj name="Equation" r:id="rId3" imgW="2451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573" y="3365420"/>
                        <a:ext cx="6513512" cy="93662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383299"/>
              </p:ext>
            </p:extLst>
          </p:nvPr>
        </p:nvGraphicFramePr>
        <p:xfrm>
          <a:off x="7979589" y="3333493"/>
          <a:ext cx="3153410" cy="1261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Equation" r:id="rId5" imgW="1143000" imgH="457200" progId="Equation.DSMT4">
                  <p:embed/>
                </p:oleObj>
              </mc:Choice>
              <mc:Fallback>
                <p:oleObj name="Equation" r:id="rId5" imgW="11430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79589" y="3333493"/>
                        <a:ext cx="3153410" cy="1261364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572788"/>
              </p:ext>
            </p:extLst>
          </p:nvPr>
        </p:nvGraphicFramePr>
        <p:xfrm>
          <a:off x="1044598" y="5126280"/>
          <a:ext cx="458628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Equation" r:id="rId7" imgW="1434960" imgH="431640" progId="Equation.DSMT4">
                  <p:embed/>
                </p:oleObj>
              </mc:Choice>
              <mc:Fallback>
                <p:oleObj name="Equation" r:id="rId7" imgW="1434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598" y="5126280"/>
                        <a:ext cx="4586288" cy="136842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331379"/>
              </p:ext>
            </p:extLst>
          </p:nvPr>
        </p:nvGraphicFramePr>
        <p:xfrm>
          <a:off x="6066429" y="5151068"/>
          <a:ext cx="27670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Equation" r:id="rId9" imgW="1002960" imgH="457200" progId="Equation.DSMT4">
                  <p:embed/>
                </p:oleObj>
              </mc:Choice>
              <mc:Fallback>
                <p:oleObj name="Equation" r:id="rId9" imgW="1002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66429" y="5151068"/>
                        <a:ext cx="2767012" cy="126047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808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Criteria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 smtClean="0"/>
              <a:t>Payback Period (PP)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The </a:t>
            </a:r>
            <a:r>
              <a:rPr lang="en-US" dirty="0"/>
              <a:t>payback period is  defined as the expected number of years required to recover the original </a:t>
            </a:r>
            <a:r>
              <a:rPr lang="en-US" dirty="0" smtClean="0"/>
              <a:t>investment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It </a:t>
            </a:r>
            <a:r>
              <a:rPr lang="en-US" dirty="0"/>
              <a:t>is the length of time taken to repay, from the project net cash flow, the initial investment </a:t>
            </a:r>
            <a:r>
              <a:rPr lang="en-US" dirty="0" smtClean="0"/>
              <a:t>cost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endParaRPr lang="el-GR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656626"/>
              </p:ext>
            </p:extLst>
          </p:nvPr>
        </p:nvGraphicFramePr>
        <p:xfrm>
          <a:off x="970197" y="4774792"/>
          <a:ext cx="10159200" cy="104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4" imgW="4063680" imgH="419040" progId="Equation.DSMT4">
                  <p:embed/>
                </p:oleObj>
              </mc:Choice>
              <mc:Fallback>
                <p:oleObj name="Equation" r:id="rId4" imgW="4063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0197" y="4774792"/>
                        <a:ext cx="10159200" cy="10476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531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CBA: Financial 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69042"/>
            <a:ext cx="10377539" cy="432745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Evaluate the impact of the project at the level of a private investor</a:t>
            </a:r>
          </a:p>
          <a:p>
            <a:r>
              <a:rPr lang="en-US" sz="2800" dirty="0" smtClean="0"/>
              <a:t>Value direct costs and benefits at market prices</a:t>
            </a:r>
          </a:p>
          <a:p>
            <a:pPr lvl="1"/>
            <a:r>
              <a:rPr lang="en-US" sz="2400" dirty="0" smtClean="0"/>
              <a:t>Cash </a:t>
            </a:r>
            <a:r>
              <a:rPr lang="en-US" sz="2400" dirty="0"/>
              <a:t>inflows and outflows related </a:t>
            </a:r>
            <a:r>
              <a:rPr lang="en-US" sz="2400" dirty="0" smtClean="0"/>
              <a:t>to: total </a:t>
            </a:r>
            <a:r>
              <a:rPr lang="en-US" sz="2400" dirty="0"/>
              <a:t>investment costs - total operating costs and revenues</a:t>
            </a:r>
            <a:endParaRPr lang="en-US" sz="2400" dirty="0" smtClean="0"/>
          </a:p>
          <a:p>
            <a:r>
              <a:rPr lang="en-US" sz="2800" dirty="0" smtClean="0"/>
              <a:t>Accept or reject decision based on  </a:t>
            </a:r>
            <a:r>
              <a:rPr lang="en-US" sz="2800" dirty="0"/>
              <a:t>the discounted cash flow </a:t>
            </a:r>
            <a:r>
              <a:rPr lang="en-US" sz="2800" dirty="0" smtClean="0"/>
              <a:t>approach (NPV, IRR, B/C, PI). </a:t>
            </a:r>
            <a:r>
              <a:rPr lang="en-US" sz="2800" dirty="0"/>
              <a:t>The </a:t>
            </a:r>
            <a:r>
              <a:rPr lang="en-US" sz="2800" dirty="0" smtClean="0"/>
              <a:t>European Commission </a:t>
            </a:r>
            <a:r>
              <a:rPr lang="en-US" sz="2800" dirty="0"/>
              <a:t>suggests a benchmark real financial discount rate of 5</a:t>
            </a:r>
            <a:r>
              <a:rPr lang="en-US" sz="2800" dirty="0" smtClean="0"/>
              <a:t>%.</a:t>
            </a:r>
            <a:endParaRPr lang="en-US" sz="2800" dirty="0"/>
          </a:p>
          <a:p>
            <a:r>
              <a:rPr lang="en-US" sz="2800" dirty="0" smtClean="0"/>
              <a:t>Determine sources </a:t>
            </a:r>
            <a:r>
              <a:rPr lang="en-US" sz="2800" dirty="0"/>
              <a:t>of finance </a:t>
            </a:r>
            <a:r>
              <a:rPr lang="en-US" sz="2800" dirty="0" smtClean="0"/>
              <a:t>and </a:t>
            </a:r>
            <a:r>
              <a:rPr lang="en-US" sz="2800" dirty="0"/>
              <a:t>financial </a:t>
            </a:r>
            <a:r>
              <a:rPr lang="en-US" sz="2800" dirty="0" smtClean="0"/>
              <a:t>sustainability</a:t>
            </a:r>
            <a:endParaRPr lang="en-US" sz="2800" dirty="0"/>
          </a:p>
          <a:p>
            <a:endParaRPr lang="el-G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02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CBA: </a:t>
            </a:r>
            <a:r>
              <a:rPr lang="en-US" dirty="0" smtClean="0"/>
              <a:t>Economic and Social </a:t>
            </a:r>
            <a:r>
              <a:rPr lang="en-US" dirty="0"/>
              <a:t>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462600" cy="40779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R</a:t>
            </a:r>
            <a:r>
              <a:rPr lang="en-US" sz="2800" dirty="0" smtClean="0"/>
              <a:t>equires </a:t>
            </a:r>
            <a:r>
              <a:rPr lang="en-US" sz="2800" dirty="0"/>
              <a:t>an investigation of a project’s net impact on economic </a:t>
            </a:r>
            <a:r>
              <a:rPr lang="en-US" sz="2800" dirty="0" smtClean="0"/>
              <a:t>welfare for a country or a region. </a:t>
            </a:r>
          </a:p>
          <a:p>
            <a:pPr marL="0" indent="0">
              <a:buNone/>
            </a:pPr>
            <a:r>
              <a:rPr lang="en-US" sz="2800" dirty="0" smtClean="0"/>
              <a:t>This involves adjustment of cash flows valuated at market price at the stage of financial analysis and is done </a:t>
            </a:r>
            <a:r>
              <a:rPr lang="en-US" sz="2800" dirty="0"/>
              <a:t>in </a:t>
            </a:r>
            <a:r>
              <a:rPr lang="en-US" sz="2800" dirty="0" smtClean="0"/>
              <a:t>six </a:t>
            </a:r>
            <a:r>
              <a:rPr lang="en-US" sz="2800" dirty="0"/>
              <a:t>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Observed market prices are converted </a:t>
            </a:r>
            <a:r>
              <a:rPr lang="en-US" sz="2800" dirty="0"/>
              <a:t>- </a:t>
            </a:r>
            <a:r>
              <a:rPr lang="en-US" sz="2800" dirty="0" smtClean="0"/>
              <a:t>if necessary - </a:t>
            </a:r>
            <a:r>
              <a:rPr lang="en-US" sz="2800" dirty="0"/>
              <a:t>into </a:t>
            </a:r>
            <a:r>
              <a:rPr lang="en-US" sz="2800" dirty="0" smtClean="0"/>
              <a:t>shadow or accounting  prices </a:t>
            </a:r>
            <a:r>
              <a:rPr lang="en-US" sz="2800" dirty="0"/>
              <a:t>that better reflect the social opportunity cost of the </a:t>
            </a:r>
            <a:r>
              <a:rPr lang="en-US" sz="2800" dirty="0" smtClean="0"/>
              <a:t>good.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Externalities </a:t>
            </a:r>
            <a:r>
              <a:rPr lang="en-US" sz="2800" dirty="0"/>
              <a:t>are taken into account and given a monetary </a:t>
            </a:r>
            <a:r>
              <a:rPr lang="en-US" sz="2800" dirty="0" smtClean="0"/>
              <a:t>value.</a:t>
            </a:r>
            <a:endParaRPr lang="en-US" sz="2800" dirty="0"/>
          </a:p>
          <a:p>
            <a:endParaRPr lang="el-G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08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CBA: Economic and Social 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43470"/>
            <a:ext cx="10228684" cy="416796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800" dirty="0"/>
              <a:t>Indirect and induced effects are included if relevant (i.e</a:t>
            </a:r>
            <a:r>
              <a:rPr lang="en-US" sz="2800" dirty="0" smtClean="0"/>
              <a:t>., </a:t>
            </a:r>
            <a:r>
              <a:rPr lang="en-US" sz="2800" dirty="0"/>
              <a:t>not already captured by shadow prices</a:t>
            </a:r>
            <a:r>
              <a:rPr lang="en-US" sz="2800" dirty="0" smtClean="0"/>
              <a:t>).</a:t>
            </a:r>
            <a:endParaRPr lang="en-US" sz="28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800" dirty="0" err="1"/>
              <a:t>Intratemporal</a:t>
            </a:r>
            <a:r>
              <a:rPr lang="en-US" sz="2800" dirty="0"/>
              <a:t> and </a:t>
            </a:r>
            <a:r>
              <a:rPr lang="en-US" sz="2800" dirty="0" smtClean="0"/>
              <a:t>intertemporal </a:t>
            </a:r>
            <a:r>
              <a:rPr lang="en-US" sz="2800" dirty="0"/>
              <a:t>distributional weights are used - if needed - to adjust costs and </a:t>
            </a:r>
            <a:r>
              <a:rPr lang="en-US" sz="2800" dirty="0" smtClean="0"/>
              <a:t>benefits </a:t>
            </a:r>
            <a:r>
              <a:rPr lang="en-US" sz="2800" dirty="0"/>
              <a:t>accruing to different income groups or different </a:t>
            </a:r>
            <a:r>
              <a:rPr lang="en-US" sz="2800" dirty="0" smtClean="0"/>
              <a:t>generations. </a:t>
            </a:r>
            <a:endParaRPr lang="en-US" sz="28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800" dirty="0"/>
              <a:t>Costs and benefits are discounted with a real social discount rate (SDR</a:t>
            </a:r>
            <a:r>
              <a:rPr lang="en-US" sz="2800" dirty="0" smtClean="0"/>
              <a:t>). </a:t>
            </a:r>
            <a:endParaRPr lang="en-US" sz="28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800" dirty="0" smtClean="0"/>
              <a:t>Economic / </a:t>
            </a:r>
            <a:r>
              <a:rPr lang="en-US" sz="2800" dirty="0"/>
              <a:t>Social  performance indicators are estimated: NPV, IRR, B/C, </a:t>
            </a:r>
            <a:r>
              <a:rPr lang="en-US" sz="2800" dirty="0" smtClean="0"/>
              <a:t>PI.</a:t>
            </a:r>
            <a:endParaRPr lang="en-US" sz="2800" dirty="0"/>
          </a:p>
          <a:p>
            <a:endParaRPr lang="el-G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30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Costs and Benefits: </a:t>
            </a:r>
            <a:br>
              <a:rPr lang="en-US" dirty="0" smtClean="0"/>
            </a:br>
            <a:r>
              <a:rPr lang="en-US" dirty="0" smtClean="0"/>
              <a:t>Offshore wind farm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692" y="2232838"/>
            <a:ext cx="9613861" cy="43717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dirty="0" smtClean="0"/>
              <a:t>Investment Costs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Turbines including transport and erection, Transformers and main cable to coast, Internal grid between turbines, Foundations, Environmental studies, Design and project management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600" dirty="0" smtClean="0"/>
              <a:t>Operating costs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Equipment, Maintenance, Labor cost, Vessels operating costs and maintenance</a:t>
            </a:r>
          </a:p>
          <a:p>
            <a:pPr lvl="1"/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1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Costs and Benefits: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Offshore </a:t>
            </a:r>
            <a:r>
              <a:rPr lang="en-US" dirty="0"/>
              <a:t>wind farm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00940"/>
            <a:ext cx="9613861" cy="445504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100" dirty="0"/>
              <a:t>Benefits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Electricity sales (feed-in tariffs)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Fuel savings (conventional fuels)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Indirect and induced benefits (upstream effects, tourism income and employment in local communities, etc.)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3100" dirty="0" smtClean="0"/>
              <a:t>Environmental Costs and Benefits</a:t>
            </a:r>
          </a:p>
          <a:p>
            <a:r>
              <a:rPr lang="en-US" sz="2800" dirty="0" smtClean="0"/>
              <a:t>CO2 reduction (value of CO2 reduction)</a:t>
            </a:r>
          </a:p>
          <a:p>
            <a:r>
              <a:rPr lang="en-US" sz="2800" dirty="0" smtClean="0"/>
              <a:t>Noise and visual </a:t>
            </a:r>
          </a:p>
          <a:p>
            <a:r>
              <a:rPr lang="en-US" sz="2800" dirty="0" smtClean="0"/>
              <a:t>Effects on marine ecosystems</a:t>
            </a:r>
          </a:p>
          <a:p>
            <a:r>
              <a:rPr lang="en-US" sz="2800" dirty="0" smtClean="0"/>
              <a:t>Decommissioning environmental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2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example: An offshore wind farm in Greece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Investment costs ≈ 180 million Euros</a:t>
            </a:r>
            <a:endParaRPr lang="el-G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67" y="3063834"/>
            <a:ext cx="8425053" cy="333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5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criteria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11572"/>
            <a:ext cx="10154256" cy="4391247"/>
          </a:xfrm>
        </p:spPr>
        <p:txBody>
          <a:bodyPr>
            <a:normAutofit/>
          </a:bodyPr>
          <a:lstStyle/>
          <a:p>
            <a:r>
              <a:rPr lang="en-US" dirty="0" smtClean="0"/>
              <a:t>Financial NPV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141.1  mil€ @3%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89.6 </a:t>
            </a:r>
            <a:r>
              <a:rPr lang="en-US" dirty="0" smtClean="0"/>
              <a:t>  mil</a:t>
            </a:r>
            <a:r>
              <a:rPr lang="en-US" dirty="0"/>
              <a:t>€ </a:t>
            </a:r>
            <a:r>
              <a:rPr lang="en-US" dirty="0" smtClean="0"/>
              <a:t>@5%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7.8     mil</a:t>
            </a:r>
            <a:r>
              <a:rPr lang="en-US" dirty="0"/>
              <a:t>€ </a:t>
            </a:r>
            <a:r>
              <a:rPr lang="en-US" dirty="0" smtClean="0"/>
              <a:t>@10%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Financial IRR 10.7%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Economic NPV 340.9</a:t>
            </a:r>
            <a:r>
              <a:rPr lang="en-US" dirty="0"/>
              <a:t> mil</a:t>
            </a:r>
            <a:r>
              <a:rPr lang="en-US" dirty="0" smtClean="0"/>
              <a:t>€. </a:t>
            </a:r>
            <a:r>
              <a:rPr lang="en-US" dirty="0"/>
              <a:t>Including lignite fuel saving and benefits from CO2 </a:t>
            </a:r>
            <a:r>
              <a:rPr lang="en-US" dirty="0" smtClean="0"/>
              <a:t>reductions. Social discount rate @4% using the Ramsey rule. 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Economic IRR 23%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Economic B/C Ratio 3.95</a:t>
            </a:r>
            <a:endParaRPr lang="en-US" sz="2400" dirty="0" smtClean="0"/>
          </a:p>
          <a:p>
            <a:pPr lvl="1"/>
            <a:endParaRPr lang="en-US" dirty="0"/>
          </a:p>
          <a:p>
            <a:pPr lvl="1"/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04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83" y="2336872"/>
            <a:ext cx="10203403" cy="418088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Risk analysis or risk assessment in cost benefit analysis </a:t>
            </a:r>
            <a:r>
              <a:rPr lang="en-US" dirty="0" smtClean="0"/>
              <a:t>aim to address </a:t>
            </a:r>
            <a:r>
              <a:rPr lang="en-US" dirty="0"/>
              <a:t>uncertainty associated with the future cash flows of a project. 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In </a:t>
            </a:r>
            <a:r>
              <a:rPr lang="en-US" dirty="0"/>
              <a:t>risk analysis the ‘stand alone’ risk for the project is analyzed. </a:t>
            </a:r>
            <a:r>
              <a:rPr lang="en-US" dirty="0" smtClean="0"/>
              <a:t>Stand alone risk </a:t>
            </a:r>
            <a:r>
              <a:rPr lang="en-US" dirty="0"/>
              <a:t>represents measurable uncertainty which is the case where a known probability measure is associated with stochastic variables.  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Accounting </a:t>
            </a:r>
            <a:r>
              <a:rPr lang="en-US" dirty="0"/>
              <a:t>for risk requires therefore an assessment of probability distributions indicating the likelihood of the realized value of a variable falling within stated </a:t>
            </a:r>
            <a:r>
              <a:rPr lang="en-US" dirty="0" smtClean="0"/>
              <a:t>limits.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25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Sensitivity analysis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405" y="2336872"/>
            <a:ext cx="10441172" cy="432974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Sensitivity analysis is a technique that indicates how much the </a:t>
            </a:r>
            <a:r>
              <a:rPr lang="en-US" dirty="0" smtClean="0"/>
              <a:t>NPV, </a:t>
            </a:r>
            <a:r>
              <a:rPr lang="en-US" dirty="0"/>
              <a:t>the </a:t>
            </a:r>
            <a:r>
              <a:rPr lang="en-US" dirty="0" smtClean="0"/>
              <a:t>IRR or the B/C ratio </a:t>
            </a:r>
            <a:r>
              <a:rPr lang="en-US" dirty="0"/>
              <a:t>will change in response to a given change in variables that </a:t>
            </a:r>
            <a:r>
              <a:rPr lang="en-US" dirty="0" smtClean="0"/>
              <a:t>affect </a:t>
            </a:r>
            <a:r>
              <a:rPr lang="en-US" dirty="0"/>
              <a:t>the cash flow of the project, other things held constant</a:t>
            </a:r>
            <a:r>
              <a:rPr lang="en-US" dirty="0" smtClean="0"/>
              <a:t>. It </a:t>
            </a:r>
            <a:r>
              <a:rPr lang="en-US" dirty="0"/>
              <a:t>involves the following </a:t>
            </a:r>
            <a:r>
              <a:rPr lang="en-US" dirty="0" smtClean="0"/>
              <a:t>steps:</a:t>
            </a:r>
            <a:endParaRPr lang="en-US" dirty="0"/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Define </a:t>
            </a:r>
            <a:r>
              <a:rPr lang="en-US" dirty="0"/>
              <a:t>a base-case or benchmark estimation of the </a:t>
            </a:r>
            <a:r>
              <a:rPr lang="en-US" dirty="0" smtClean="0"/>
              <a:t>NPV, IRR, or B/C using </a:t>
            </a:r>
            <a:r>
              <a:rPr lang="en-US" dirty="0"/>
              <a:t>the expected values for each variable involved in the cash flow.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dirty="0"/>
              <a:t>sensitive or critical </a:t>
            </a:r>
            <a:r>
              <a:rPr lang="en-US" dirty="0" smtClean="0"/>
              <a:t>variables for which a </a:t>
            </a:r>
            <a:r>
              <a:rPr lang="en-US" dirty="0"/>
              <a:t>small </a:t>
            </a:r>
            <a:r>
              <a:rPr lang="en-US" dirty="0" smtClean="0"/>
              <a:t>deviation </a:t>
            </a:r>
            <a:r>
              <a:rPr lang="en-US" dirty="0"/>
              <a:t>of their values from the benchmark </a:t>
            </a:r>
            <a:r>
              <a:rPr lang="en-US" dirty="0" smtClean="0"/>
              <a:t>value </a:t>
            </a:r>
            <a:r>
              <a:rPr lang="en-US" dirty="0"/>
              <a:t>will change the NPV, IRR, or B/C</a:t>
            </a:r>
            <a:r>
              <a:rPr lang="en-US" dirty="0" smtClean="0"/>
              <a:t> </a:t>
            </a:r>
            <a:r>
              <a:rPr lang="en-US" dirty="0"/>
              <a:t>a lot.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/>
              <a:t>Construct </a:t>
            </a:r>
            <a:r>
              <a:rPr lang="en-US" dirty="0"/>
              <a:t>a sensitivity </a:t>
            </a:r>
            <a:r>
              <a:rPr lang="en-US" dirty="0" smtClean="0"/>
              <a:t>diagram.</a:t>
            </a:r>
            <a:endParaRPr lang="en-US" dirty="0"/>
          </a:p>
          <a:p>
            <a:pPr>
              <a:lnSpc>
                <a:spcPct val="110000"/>
              </a:lnSpc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53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078182"/>
            <a:ext cx="7427027" cy="45520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93451" y="2461380"/>
            <a:ext cx="30163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Number of wind turbines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Capacity factor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Feed-</a:t>
            </a:r>
            <a:r>
              <a:rPr lang="en-US" sz="2000" dirty="0"/>
              <a:t>i</a:t>
            </a:r>
            <a:r>
              <a:rPr lang="en-US" sz="2000" dirty="0" smtClean="0"/>
              <a:t>n tariff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Lignite price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Operating costs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Investment costs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Imputed CO2 value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17838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685743"/>
              </p:ext>
            </p:extLst>
          </p:nvPr>
        </p:nvGraphicFramePr>
        <p:xfrm>
          <a:off x="681037" y="2137144"/>
          <a:ext cx="10196759" cy="438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827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</a:t>
            </a:r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34" y="2083981"/>
            <a:ext cx="11302409" cy="459326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The </a:t>
            </a:r>
            <a:r>
              <a:rPr lang="en-US" dirty="0"/>
              <a:t>Monte Carlo method is a computational algorithm which is based on random sampling. To use the method the analyst </a:t>
            </a:r>
            <a:r>
              <a:rPr lang="en-US" dirty="0" smtClean="0"/>
              <a:t>needs </a:t>
            </a:r>
            <a:r>
              <a:rPr lang="en-US" dirty="0"/>
              <a:t>to assign specific subjective probability distributions (e.g</a:t>
            </a:r>
            <a:r>
              <a:rPr lang="en-US" dirty="0" smtClean="0"/>
              <a:t>., </a:t>
            </a:r>
            <a:r>
              <a:rPr lang="en-US" dirty="0"/>
              <a:t>uniform, triangular, normal) to important cash flow variables. </a:t>
            </a:r>
            <a:r>
              <a:rPr lang="en-US" dirty="0" smtClean="0"/>
              <a:t>It proceeds </a:t>
            </a:r>
            <a:r>
              <a:rPr lang="en-US" dirty="0"/>
              <a:t>in the following steps: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/>
              <a:t>value of a variable is selected from its distribution using a random number generator.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/>
              <a:t>vector of specific values is defined (e.g. unit labor cost , </a:t>
            </a:r>
            <a:r>
              <a:rPr lang="en-US" dirty="0" smtClean="0"/>
              <a:t>capacity factor, feed-in tariffs). </a:t>
            </a:r>
            <a:endParaRPr lang="en-US" dirty="0"/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These </a:t>
            </a:r>
            <a:r>
              <a:rPr lang="en-US" dirty="0"/>
              <a:t>value are used to calculate an </a:t>
            </a:r>
            <a:r>
              <a:rPr lang="en-US" dirty="0" smtClean="0"/>
              <a:t>NPV, </a:t>
            </a:r>
            <a:r>
              <a:rPr lang="en-US" dirty="0"/>
              <a:t>an </a:t>
            </a:r>
            <a:r>
              <a:rPr lang="en-US" dirty="0" smtClean="0"/>
              <a:t>IRR or a B/C ratio </a:t>
            </a:r>
            <a:r>
              <a:rPr lang="en-US" dirty="0"/>
              <a:t>which are stored for this </a:t>
            </a:r>
            <a:r>
              <a:rPr lang="en-US" dirty="0" smtClean="0"/>
              <a:t>replication.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917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</a:t>
            </a:r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34" y="2226365"/>
            <a:ext cx="11302409" cy="4450881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en-US" dirty="0" smtClean="0"/>
              <a:t>After </a:t>
            </a:r>
            <a:r>
              <a:rPr lang="en-US" dirty="0"/>
              <a:t>a large number of </a:t>
            </a:r>
            <a:r>
              <a:rPr lang="en-US" dirty="0" smtClean="0"/>
              <a:t>replications </a:t>
            </a:r>
            <a:r>
              <a:rPr lang="en-US" dirty="0"/>
              <a:t>(500-1000</a:t>
            </a:r>
            <a:r>
              <a:rPr lang="en-US" dirty="0" smtClean="0"/>
              <a:t>), </a:t>
            </a:r>
            <a:r>
              <a:rPr lang="en-US" dirty="0"/>
              <a:t>a frequency distribution is estimated for the NPV and/or the IRR.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4"/>
            </a:pPr>
            <a:r>
              <a:rPr lang="en-US" dirty="0" smtClean="0"/>
              <a:t>Making </a:t>
            </a:r>
            <a:r>
              <a:rPr lang="en-US" dirty="0"/>
              <a:t>the normality </a:t>
            </a:r>
            <a:r>
              <a:rPr lang="en-US" dirty="0" smtClean="0"/>
              <a:t>assumption, </a:t>
            </a:r>
            <a:r>
              <a:rPr lang="en-US" dirty="0"/>
              <a:t>the estimated distribution can be used to construct confidence intervals and perform hypothesis </a:t>
            </a:r>
            <a:r>
              <a:rPr lang="en-US" dirty="0" smtClean="0"/>
              <a:t>testing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8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05" y="753228"/>
            <a:ext cx="9900777" cy="1080938"/>
          </a:xfrm>
        </p:spPr>
        <p:txBody>
          <a:bodyPr/>
          <a:lstStyle/>
          <a:p>
            <a:r>
              <a:rPr lang="en-US" dirty="0" smtClean="0"/>
              <a:t>Monte Carlo: NPV Histogram 1000 replications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187050"/>
              </p:ext>
            </p:extLst>
          </p:nvPr>
        </p:nvGraphicFramePr>
        <p:xfrm>
          <a:off x="382608" y="2149584"/>
          <a:ext cx="9707689" cy="442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6453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Carlo: </a:t>
            </a:r>
            <a:r>
              <a:rPr lang="en-US" dirty="0" smtClean="0"/>
              <a:t>Cumulative NPV 1000 </a:t>
            </a:r>
            <a:r>
              <a:rPr lang="en-US" dirty="0"/>
              <a:t>replications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797777"/>
              </p:ext>
            </p:extLst>
          </p:nvPr>
        </p:nvGraphicFramePr>
        <p:xfrm>
          <a:off x="531425" y="2257002"/>
          <a:ext cx="10239355" cy="4218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7843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at Risk (VAR)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The value at risk (VAR) of an investment is the value v such that there is only a </a:t>
            </a:r>
            <a:r>
              <a:rPr lang="en-US" dirty="0" smtClean="0"/>
              <a:t>1% </a:t>
            </a:r>
            <a:r>
              <a:rPr lang="en-US" dirty="0"/>
              <a:t>chance that the loss from the investment will be greater than v. Because </a:t>
            </a:r>
            <a:r>
              <a:rPr lang="en-US" dirty="0" smtClean="0"/>
              <a:t>−NPV </a:t>
            </a:r>
            <a:r>
              <a:rPr lang="en-US" dirty="0"/>
              <a:t>is the loss, the value at risk is the value v such that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i="1" dirty="0" err="1">
                <a:cs typeface="Times New Roman" panose="02020603050405020304" pitchFamily="18" charset="0"/>
              </a:rPr>
              <a:t>Pr</a:t>
            </a:r>
            <a:r>
              <a:rPr lang="en-US" dirty="0">
                <a:cs typeface="Times New Roman" panose="02020603050405020304" pitchFamily="18" charset="0"/>
              </a:rPr>
              <a:t> [</a:t>
            </a:r>
            <a:r>
              <a:rPr lang="en-US" dirty="0" smtClean="0">
                <a:cs typeface="Times New Roman" panose="02020603050405020304" pitchFamily="18" charset="0"/>
              </a:rPr>
              <a:t>−</a:t>
            </a:r>
            <a:r>
              <a:rPr lang="en-US" i="1" dirty="0" smtClean="0">
                <a:cs typeface="Times New Roman" panose="02020603050405020304" pitchFamily="18" charset="0"/>
              </a:rPr>
              <a:t>NPV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>
                <a:cs typeface="Times New Roman" panose="02020603050405020304" pitchFamily="18" charset="0"/>
              </a:rPr>
              <a:t>&gt; </a:t>
            </a:r>
            <a:r>
              <a:rPr lang="en-US" i="1" dirty="0">
                <a:cs typeface="Times New Roman" panose="02020603050405020304" pitchFamily="18" charset="0"/>
              </a:rPr>
              <a:t>v</a:t>
            </a:r>
            <a:r>
              <a:rPr lang="en-US" dirty="0">
                <a:cs typeface="Times New Roman" panose="02020603050405020304" pitchFamily="18" charset="0"/>
              </a:rPr>
              <a:t>] = </a:t>
            </a:r>
            <a:r>
              <a:rPr lang="en-US" dirty="0" smtClean="0">
                <a:cs typeface="Times New Roman" panose="02020603050405020304" pitchFamily="18" charset="0"/>
              </a:rPr>
              <a:t>0.01</a:t>
            </a:r>
            <a:endParaRPr lang="en-US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The VAR criterion for choosing among different investments, which selects the investment having the smallest VAR, has become popular in recent </a:t>
            </a:r>
            <a:r>
              <a:rPr lang="en-US" dirty="0" smtClean="0"/>
              <a:t>years.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72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at Risk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16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Let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Then</a:t>
            </a:r>
          </a:p>
          <a:p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Consequently, among investments whose gains are normally distributed, the VAR criterion would select the one having the largest value </a:t>
            </a:r>
            <a:r>
              <a:rPr lang="en-US" dirty="0" smtClean="0"/>
              <a:t>of  </a:t>
            </a:r>
            <a:r>
              <a:rPr lang="el-G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2.33</a:t>
            </a:r>
            <a:r>
              <a:rPr lang="el-G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04085"/>
              </p:ext>
            </p:extLst>
          </p:nvPr>
        </p:nvGraphicFramePr>
        <p:xfrm>
          <a:off x="1713361" y="2273078"/>
          <a:ext cx="2387353" cy="52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3" imgW="1282680" imgH="279360" progId="Equation.DSMT4">
                  <p:embed/>
                </p:oleObj>
              </mc:Choice>
              <mc:Fallback>
                <p:oleObj name="Equation" r:id="rId3" imgW="12826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3361" y="2273078"/>
                        <a:ext cx="2387353" cy="520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509653"/>
              </p:ext>
            </p:extLst>
          </p:nvPr>
        </p:nvGraphicFramePr>
        <p:xfrm>
          <a:off x="2093476" y="3252718"/>
          <a:ext cx="2532915" cy="440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Equation" r:id="rId5" imgW="1168200" imgH="203040" progId="Equation.DSMT4">
                  <p:embed/>
                </p:oleObj>
              </mc:Choice>
              <mc:Fallback>
                <p:oleObj name="Equation" r:id="rId5" imgW="1168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93476" y="3252718"/>
                        <a:ext cx="2532915" cy="4405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3850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587</TotalTime>
  <Words>1549</Words>
  <Application>Microsoft Macintosh PowerPoint</Application>
  <PresentationFormat>Custom</PresentationFormat>
  <Paragraphs>179</Paragraphs>
  <Slides>28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Berlin</vt:lpstr>
      <vt:lpstr>Equation</vt:lpstr>
      <vt:lpstr>CBA and Risk Analysis Methodology</vt:lpstr>
      <vt:lpstr>The Economics Effects of a Project</vt:lpstr>
      <vt:lpstr>The Economics Effects of a Project</vt:lpstr>
      <vt:lpstr>Cost Benefit Analysis</vt:lpstr>
      <vt:lpstr>PowerPoint Presentation</vt:lpstr>
      <vt:lpstr>PowerPoint Presentation</vt:lpstr>
      <vt:lpstr>Future Cash Flows</vt:lpstr>
      <vt:lpstr>Evaluation Criteria</vt:lpstr>
      <vt:lpstr>Evaluation Criteria</vt:lpstr>
      <vt:lpstr>Evaluation Criteria</vt:lpstr>
      <vt:lpstr>Evaluation Criteria</vt:lpstr>
      <vt:lpstr>Steps in CBA: Financial Analysis</vt:lpstr>
      <vt:lpstr>Steps in CBA: Economic and Social Analysis</vt:lpstr>
      <vt:lpstr>Steps in CBA: Economic and Social Analysis</vt:lpstr>
      <vt:lpstr>Sample Costs and Benefits:  Offshore wind farm</vt:lpstr>
      <vt:lpstr>Sample Costs and Benefits:  Offshore wind farm</vt:lpstr>
      <vt:lpstr>An example: An offshore wind farm in Greece</vt:lpstr>
      <vt:lpstr>Performance criteria</vt:lpstr>
      <vt:lpstr>Risk analysis</vt:lpstr>
      <vt:lpstr>Methods: Sensitivity analysis</vt:lpstr>
      <vt:lpstr>Sensitivity analysis</vt:lpstr>
      <vt:lpstr>Sensitivity Analysis</vt:lpstr>
      <vt:lpstr>Monte Carlo Simulations</vt:lpstr>
      <vt:lpstr>Monte Carlo Simulations</vt:lpstr>
      <vt:lpstr>Monte Carlo: NPV Histogram 1000 replications</vt:lpstr>
      <vt:lpstr>Monte Carlo: Cumulative NPV 1000 replications</vt:lpstr>
      <vt:lpstr>Value at Risk (VAR)</vt:lpstr>
      <vt:lpstr>Value at Risk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 and Risk Analysis Methodology</dc:title>
  <dc:creator>Tasos</dc:creator>
  <cp:lastModifiedBy>OSIEL DAVILA</cp:lastModifiedBy>
  <cp:revision>54</cp:revision>
  <dcterms:created xsi:type="dcterms:W3CDTF">2014-03-09T14:24:44Z</dcterms:created>
  <dcterms:modified xsi:type="dcterms:W3CDTF">2014-09-16T23:28:09Z</dcterms:modified>
</cp:coreProperties>
</file>